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5"/>
    <p:sldMasterId id="2147483663" r:id="rId6"/>
    <p:sldMasterId id="2147483669" r:id="rId7"/>
    <p:sldMasterId id="2147483677" r:id="rId8"/>
    <p:sldMasterId id="2147483684" r:id="rId9"/>
    <p:sldMasterId id="2147483691" r:id="rId10"/>
  </p:sldMasterIdLst>
  <p:sldIdLst>
    <p:sldId id="256" r:id="rId11"/>
    <p:sldId id="257" r:id="rId12"/>
    <p:sldId id="258" r:id="rId13"/>
    <p:sldId id="259" r:id="rId14"/>
    <p:sldId id="320" r:id="rId15"/>
    <p:sldId id="265" r:id="rId16"/>
    <p:sldId id="266" r:id="rId17"/>
    <p:sldId id="318" r:id="rId18"/>
    <p:sldId id="317" r:id="rId19"/>
    <p:sldId id="267" r:id="rId20"/>
    <p:sldId id="300" r:id="rId21"/>
    <p:sldId id="299" r:id="rId22"/>
    <p:sldId id="303" r:id="rId23"/>
    <p:sldId id="310" r:id="rId24"/>
    <p:sldId id="313" r:id="rId25"/>
    <p:sldId id="312" r:id="rId26"/>
    <p:sldId id="315" r:id="rId27"/>
    <p:sldId id="314" r:id="rId28"/>
    <p:sldId id="326" r:id="rId29"/>
    <p:sldId id="327" r:id="rId30"/>
    <p:sldId id="316" r:id="rId31"/>
    <p:sldId id="288" r:id="rId32"/>
    <p:sldId id="321" r:id="rId33"/>
    <p:sldId id="322" r:id="rId34"/>
    <p:sldId id="269" r:id="rId35"/>
    <p:sldId id="270" r:id="rId36"/>
    <p:sldId id="271" r:id="rId37"/>
    <p:sldId id="272" r:id="rId38"/>
    <p:sldId id="323" r:id="rId39"/>
    <p:sldId id="281" r:id="rId40"/>
    <p:sldId id="319" r:id="rId41"/>
    <p:sldId id="325" r:id="rId42"/>
    <p:sldId id="329" r:id="rId43"/>
    <p:sldId id="330" r:id="rId44"/>
  </p:sldIdLst>
  <p:sldSz cx="12192000" cy="6858000"/>
  <p:notesSz cx="6858000" cy="9144000"/>
  <p:embeddedFontLst>
    <p:embeddedFont>
      <p:font typeface="Inter" panose="020B0604020202020204" charset="0"/>
      <p:regular r:id="rId45"/>
      <p:bold r:id="rId46"/>
      <p:italic r:id="rId47"/>
      <p:boldItalic r:id="rId48"/>
    </p:embeddedFont>
    <p:embeddedFont>
      <p:font typeface="Inter Black" panose="020B0604020202020204" charset="0"/>
      <p:bold r:id="rId49"/>
      <p:italic r:id="rId50"/>
      <p:boldItalic r:id="rId51"/>
    </p:embeddedFont>
    <p:embeddedFont>
      <p:font typeface="Inter Medium" panose="020B0604020202020204" charset="0"/>
      <p:regular r:id="rId52"/>
      <p:italic r:id="rId53"/>
    </p:embeddedFont>
    <p:embeddedFont>
      <p:font typeface="Inter SemiBold" panose="020B0604020202020204" charset="0"/>
      <p:regular r:id="rId54"/>
      <p:bold r:id="rId55"/>
      <p:italic r:id="rId56"/>
      <p:boldItalic r:id="rId57"/>
    </p:embeddedFont>
  </p:embeddedFontLst>
  <p:defaultTextStyle>
    <a:defPPr>
      <a:defRPr lang="en-US"/>
    </a:defPPr>
    <a:lvl1pPr marL="0" algn="l" defTabSz="1828526" rtl="0" eaLnBrk="1" latinLnBrk="0" hangingPunct="1">
      <a:defRPr sz="3599" kern="1200">
        <a:solidFill>
          <a:schemeClr val="tx1"/>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F73BD-341E-4768-8CA6-37336E8A7493}" v="374" dt="2024-11-25T12:26:09.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820"/>
  </p:normalViewPr>
  <p:slideViewPr>
    <p:cSldViewPr snapToGrid="0" snapToObjects="1">
      <p:cViewPr varScale="1">
        <p:scale>
          <a:sx n="109" d="100"/>
          <a:sy n="109" d="100"/>
        </p:scale>
        <p:origin x="55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Master" Target="slideMasters/slideMaster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91E8A-A568-46E2-A28A-0B6B7044FBA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nl-NL"/>
        </a:p>
      </dgm:t>
    </dgm:pt>
    <dgm:pt modelId="{B64B2B94-73F7-41CD-A2A8-CFA26801E018}">
      <dgm:prSet phldrT="[Tekst]"/>
      <dgm:spPr/>
      <dgm:t>
        <a:bodyPr/>
        <a:lstStyle/>
        <a:p>
          <a:r>
            <a:rPr lang="nl-NL" dirty="0"/>
            <a:t>1969 </a:t>
          </a:r>
          <a:br>
            <a:rPr lang="nl-NL" dirty="0"/>
          </a:br>
          <a:r>
            <a:rPr lang="nl-NL" b="1" dirty="0" err="1"/>
            <a:t>Arpanet</a:t>
          </a:r>
          <a:endParaRPr lang="nl-NL" b="1" dirty="0"/>
        </a:p>
      </dgm:t>
    </dgm:pt>
    <dgm:pt modelId="{A1640B53-07EB-4837-B38B-9932B5F50441}" type="parTrans" cxnId="{C3FFC29D-A261-4909-BE83-9EE353ABD3DC}">
      <dgm:prSet/>
      <dgm:spPr/>
      <dgm:t>
        <a:bodyPr/>
        <a:lstStyle/>
        <a:p>
          <a:endParaRPr lang="nl-NL"/>
        </a:p>
      </dgm:t>
    </dgm:pt>
    <dgm:pt modelId="{1771B647-F935-4301-9229-2211B74FA956}" type="sibTrans" cxnId="{C3FFC29D-A261-4909-BE83-9EE353ABD3DC}">
      <dgm:prSet/>
      <dgm:spPr/>
      <dgm:t>
        <a:bodyPr/>
        <a:lstStyle/>
        <a:p>
          <a:endParaRPr lang="nl-NL"/>
        </a:p>
      </dgm:t>
    </dgm:pt>
    <dgm:pt modelId="{34DE59B5-2C77-424D-863D-E5A1E6CE3FAA}">
      <dgm:prSet phldrT="[Tekst]"/>
      <dgm:spPr/>
      <dgm:t>
        <a:bodyPr/>
        <a:lstStyle/>
        <a:p>
          <a:r>
            <a:rPr lang="nl-NL" dirty="0"/>
            <a:t>1989 </a:t>
          </a:r>
          <a:br>
            <a:rPr lang="nl-NL" dirty="0"/>
          </a:br>
          <a:r>
            <a:rPr lang="nl-NL" b="1" dirty="0"/>
            <a:t>World Wide Web </a:t>
          </a:r>
          <a:br>
            <a:rPr lang="nl-NL" dirty="0"/>
          </a:br>
          <a:r>
            <a:rPr lang="nl-NL" dirty="0"/>
            <a:t>(www)</a:t>
          </a:r>
        </a:p>
      </dgm:t>
    </dgm:pt>
    <dgm:pt modelId="{C1F8DFF7-D17B-4CE9-89E7-DD83DF61F7DC}" type="parTrans" cxnId="{1DE3E6A6-C640-4B44-9FEA-0EBC64DDFFE4}">
      <dgm:prSet/>
      <dgm:spPr/>
      <dgm:t>
        <a:bodyPr/>
        <a:lstStyle/>
        <a:p>
          <a:endParaRPr lang="nl-NL"/>
        </a:p>
      </dgm:t>
    </dgm:pt>
    <dgm:pt modelId="{82F3E893-A1FF-4ED0-954A-4F877EE3157A}" type="sibTrans" cxnId="{1DE3E6A6-C640-4B44-9FEA-0EBC64DDFFE4}">
      <dgm:prSet/>
      <dgm:spPr/>
      <dgm:t>
        <a:bodyPr/>
        <a:lstStyle/>
        <a:p>
          <a:endParaRPr lang="nl-NL"/>
        </a:p>
      </dgm:t>
    </dgm:pt>
    <dgm:pt modelId="{8B250D5F-4B6F-49C1-82B1-FA652AD0ABF9}">
      <dgm:prSet phldrT="[Tekst]"/>
      <dgm:spPr/>
      <dgm:t>
        <a:bodyPr/>
        <a:lstStyle/>
        <a:p>
          <a:r>
            <a:rPr lang="nl-NL" dirty="0"/>
            <a:t>1993</a:t>
          </a:r>
          <a:br>
            <a:rPr lang="nl-NL" dirty="0"/>
          </a:br>
          <a:r>
            <a:rPr lang="nl-NL" b="1" dirty="0"/>
            <a:t>Browsers</a:t>
          </a:r>
        </a:p>
      </dgm:t>
    </dgm:pt>
    <dgm:pt modelId="{1DA5F482-233B-4601-966E-73CCECF0952E}" type="parTrans" cxnId="{D7B1CA7F-E6C3-4A7F-9D0F-EDAB79410C9E}">
      <dgm:prSet/>
      <dgm:spPr/>
      <dgm:t>
        <a:bodyPr/>
        <a:lstStyle/>
        <a:p>
          <a:endParaRPr lang="nl-NL"/>
        </a:p>
      </dgm:t>
    </dgm:pt>
    <dgm:pt modelId="{F78BCD47-CB32-4335-87C8-140F3A906586}" type="sibTrans" cxnId="{D7B1CA7F-E6C3-4A7F-9D0F-EDAB79410C9E}">
      <dgm:prSet/>
      <dgm:spPr/>
      <dgm:t>
        <a:bodyPr/>
        <a:lstStyle/>
        <a:p>
          <a:endParaRPr lang="nl-NL"/>
        </a:p>
      </dgm:t>
    </dgm:pt>
    <dgm:pt modelId="{96397CED-4CCE-462E-850C-B55B68C9A875}">
      <dgm:prSet phldrT="[Tekst]"/>
      <dgm:spPr/>
      <dgm:t>
        <a:bodyPr/>
        <a:lstStyle/>
        <a:p>
          <a:r>
            <a:rPr lang="nl-NL" dirty="0"/>
            <a:t>2000</a:t>
          </a:r>
          <a:br>
            <a:rPr lang="nl-NL" dirty="0"/>
          </a:br>
          <a:r>
            <a:rPr lang="nl-NL" b="1" dirty="0"/>
            <a:t>.com bubbel</a:t>
          </a:r>
        </a:p>
      </dgm:t>
    </dgm:pt>
    <dgm:pt modelId="{1A3FC86E-ECA4-49C2-A238-57B530011FD1}" type="parTrans" cxnId="{7F7CF041-F994-499D-9393-ECA12BF38702}">
      <dgm:prSet/>
      <dgm:spPr/>
      <dgm:t>
        <a:bodyPr/>
        <a:lstStyle/>
        <a:p>
          <a:endParaRPr lang="nl-NL"/>
        </a:p>
      </dgm:t>
    </dgm:pt>
    <dgm:pt modelId="{45F9031D-8446-48EC-8B47-997A650602C2}" type="sibTrans" cxnId="{7F7CF041-F994-499D-9393-ECA12BF38702}">
      <dgm:prSet/>
      <dgm:spPr/>
      <dgm:t>
        <a:bodyPr/>
        <a:lstStyle/>
        <a:p>
          <a:endParaRPr lang="nl-NL"/>
        </a:p>
      </dgm:t>
    </dgm:pt>
    <dgm:pt modelId="{6F2C1FE7-4935-489A-97C9-946A3410BA04}">
      <dgm:prSet phldrT="[Tekst]"/>
      <dgm:spPr/>
      <dgm:t>
        <a:bodyPr/>
        <a:lstStyle/>
        <a:p>
          <a:r>
            <a:rPr lang="nl-NL" dirty="0"/>
            <a:t>2007</a:t>
          </a:r>
          <a:br>
            <a:rPr lang="nl-NL" dirty="0"/>
          </a:br>
          <a:r>
            <a:rPr lang="nl-NL" b="1" dirty="0"/>
            <a:t>Smartphones</a:t>
          </a:r>
        </a:p>
      </dgm:t>
    </dgm:pt>
    <dgm:pt modelId="{DB8A17D1-7FC1-451C-B811-BA0E3E99F4BC}" type="parTrans" cxnId="{728FEDD5-A6BD-414D-8AC4-A9C4ACF298A5}">
      <dgm:prSet/>
      <dgm:spPr/>
      <dgm:t>
        <a:bodyPr/>
        <a:lstStyle/>
        <a:p>
          <a:endParaRPr lang="nl-NL"/>
        </a:p>
      </dgm:t>
    </dgm:pt>
    <dgm:pt modelId="{048441C5-9F44-4F70-806E-F90CB86CC73A}" type="sibTrans" cxnId="{728FEDD5-A6BD-414D-8AC4-A9C4ACF298A5}">
      <dgm:prSet/>
      <dgm:spPr/>
      <dgm:t>
        <a:bodyPr/>
        <a:lstStyle/>
        <a:p>
          <a:endParaRPr lang="nl-NL"/>
        </a:p>
      </dgm:t>
    </dgm:pt>
    <dgm:pt modelId="{25ABFEED-8DA8-459D-95A6-1CE04105499C}">
      <dgm:prSet phldrT="[Tekst]"/>
      <dgm:spPr/>
      <dgm:t>
        <a:bodyPr/>
        <a:lstStyle/>
        <a:p>
          <a:r>
            <a:rPr lang="nl-NL" dirty="0"/>
            <a:t>2004 </a:t>
          </a:r>
          <a:br>
            <a:rPr lang="nl-NL" dirty="0"/>
          </a:br>
          <a:r>
            <a:rPr lang="nl-NL" b="1" dirty="0" err="1"/>
            <a:t>Social</a:t>
          </a:r>
          <a:r>
            <a:rPr lang="nl-NL" b="1" dirty="0"/>
            <a:t> Media</a:t>
          </a:r>
        </a:p>
      </dgm:t>
    </dgm:pt>
    <dgm:pt modelId="{1C6CDB82-52A5-4B9D-A636-80811F53B1BC}" type="parTrans" cxnId="{5613724D-6FE8-425A-BA76-609400CFA427}">
      <dgm:prSet/>
      <dgm:spPr/>
      <dgm:t>
        <a:bodyPr/>
        <a:lstStyle/>
        <a:p>
          <a:endParaRPr lang="nl-NL"/>
        </a:p>
      </dgm:t>
    </dgm:pt>
    <dgm:pt modelId="{1DFF9B74-D143-4FD9-B696-B476FE2BFB33}" type="sibTrans" cxnId="{5613724D-6FE8-425A-BA76-609400CFA427}">
      <dgm:prSet/>
      <dgm:spPr/>
      <dgm:t>
        <a:bodyPr/>
        <a:lstStyle/>
        <a:p>
          <a:endParaRPr lang="nl-NL"/>
        </a:p>
      </dgm:t>
    </dgm:pt>
    <dgm:pt modelId="{C10FE537-B368-4DD0-A3C3-BDA5454DFD40}">
      <dgm:prSet phldrT="[Tekst]"/>
      <dgm:spPr/>
      <dgm:t>
        <a:bodyPr/>
        <a:lstStyle/>
        <a:p>
          <a:r>
            <a:rPr lang="nl-NL" dirty="0"/>
            <a:t>2010</a:t>
          </a:r>
          <a:br>
            <a:rPr lang="nl-NL" dirty="0"/>
          </a:br>
          <a:r>
            <a:rPr lang="nl-NL" b="1" dirty="0"/>
            <a:t>Internet of </a:t>
          </a:r>
          <a:r>
            <a:rPr lang="nl-NL" b="1" dirty="0" err="1"/>
            <a:t>things</a:t>
          </a:r>
          <a:r>
            <a:rPr lang="nl-NL" b="1" dirty="0"/>
            <a:t> </a:t>
          </a:r>
          <a:br>
            <a:rPr lang="nl-NL" b="1" dirty="0"/>
          </a:br>
          <a:r>
            <a:rPr lang="nl-NL" b="1" dirty="0"/>
            <a:t>(IOT)</a:t>
          </a:r>
        </a:p>
      </dgm:t>
    </dgm:pt>
    <dgm:pt modelId="{D19AE344-19BF-42CB-BF00-EE7052A8EA5A}" type="parTrans" cxnId="{2DDD2FC4-0EF9-4D74-93DF-65754237BAE7}">
      <dgm:prSet/>
      <dgm:spPr/>
      <dgm:t>
        <a:bodyPr/>
        <a:lstStyle/>
        <a:p>
          <a:endParaRPr lang="nl-NL"/>
        </a:p>
      </dgm:t>
    </dgm:pt>
    <dgm:pt modelId="{D2927091-D153-44ED-889B-BB068DF99139}" type="sibTrans" cxnId="{2DDD2FC4-0EF9-4D74-93DF-65754237BAE7}">
      <dgm:prSet/>
      <dgm:spPr/>
      <dgm:t>
        <a:bodyPr/>
        <a:lstStyle/>
        <a:p>
          <a:endParaRPr lang="nl-NL"/>
        </a:p>
      </dgm:t>
    </dgm:pt>
    <dgm:pt modelId="{E65A2A66-726E-4B46-B5ED-D35ED0B8846C}">
      <dgm:prSet phldrT="[Tekst]"/>
      <dgm:spPr/>
      <dgm:t>
        <a:bodyPr/>
        <a:lstStyle/>
        <a:p>
          <a:r>
            <a:rPr lang="nl-NL" dirty="0"/>
            <a:t>2022 </a:t>
          </a:r>
          <a:br>
            <a:rPr lang="nl-NL" dirty="0"/>
          </a:br>
          <a:r>
            <a:rPr lang="nl-NL" b="1" dirty="0"/>
            <a:t>AI?</a:t>
          </a:r>
        </a:p>
      </dgm:t>
    </dgm:pt>
    <dgm:pt modelId="{EA240D47-2F84-4943-B9EF-8C8E6FBFC748}" type="parTrans" cxnId="{8BA0DBCF-EE06-4423-9AF7-7EFE1B3E42F6}">
      <dgm:prSet/>
      <dgm:spPr/>
      <dgm:t>
        <a:bodyPr/>
        <a:lstStyle/>
        <a:p>
          <a:endParaRPr lang="nl-NL"/>
        </a:p>
      </dgm:t>
    </dgm:pt>
    <dgm:pt modelId="{F98A56A3-B0AD-46B9-A7D8-912CE4BD36A0}" type="sibTrans" cxnId="{8BA0DBCF-EE06-4423-9AF7-7EFE1B3E42F6}">
      <dgm:prSet/>
      <dgm:spPr/>
      <dgm:t>
        <a:bodyPr/>
        <a:lstStyle/>
        <a:p>
          <a:endParaRPr lang="nl-NL"/>
        </a:p>
      </dgm:t>
    </dgm:pt>
    <dgm:pt modelId="{D4D28A89-3D3B-4987-94A9-1513AC3DEF55}" type="pres">
      <dgm:prSet presAssocID="{38391E8A-A568-46E2-A28A-0B6B7044FBA0}" presName="Name0" presStyleCnt="0">
        <dgm:presLayoutVars>
          <dgm:dir/>
          <dgm:resizeHandles val="exact"/>
        </dgm:presLayoutVars>
      </dgm:prSet>
      <dgm:spPr/>
    </dgm:pt>
    <dgm:pt modelId="{EC3B2BD6-A6CB-40D9-A7C7-6F1117C1ACC7}" type="pres">
      <dgm:prSet presAssocID="{B64B2B94-73F7-41CD-A2A8-CFA26801E018}" presName="node" presStyleLbl="node1" presStyleIdx="0" presStyleCnt="8">
        <dgm:presLayoutVars>
          <dgm:bulletEnabled val="1"/>
        </dgm:presLayoutVars>
      </dgm:prSet>
      <dgm:spPr/>
    </dgm:pt>
    <dgm:pt modelId="{7FF4D6B0-B9A7-42C6-88F7-89976DE5061F}" type="pres">
      <dgm:prSet presAssocID="{1771B647-F935-4301-9229-2211B74FA956}" presName="sibTrans" presStyleLbl="sibTrans1D1" presStyleIdx="0" presStyleCnt="7"/>
      <dgm:spPr/>
    </dgm:pt>
    <dgm:pt modelId="{6C5467E7-0419-4025-B0BD-5A45594ADA0A}" type="pres">
      <dgm:prSet presAssocID="{1771B647-F935-4301-9229-2211B74FA956}" presName="connectorText" presStyleLbl="sibTrans1D1" presStyleIdx="0" presStyleCnt="7"/>
      <dgm:spPr/>
    </dgm:pt>
    <dgm:pt modelId="{DF14E9B4-7FAA-47E9-8AD1-3BDCD2BF647A}" type="pres">
      <dgm:prSet presAssocID="{34DE59B5-2C77-424D-863D-E5A1E6CE3FAA}" presName="node" presStyleLbl="node1" presStyleIdx="1" presStyleCnt="8">
        <dgm:presLayoutVars>
          <dgm:bulletEnabled val="1"/>
        </dgm:presLayoutVars>
      </dgm:prSet>
      <dgm:spPr/>
    </dgm:pt>
    <dgm:pt modelId="{80525E50-F31B-4B3B-AF41-8960C0D1DA42}" type="pres">
      <dgm:prSet presAssocID="{82F3E893-A1FF-4ED0-954A-4F877EE3157A}" presName="sibTrans" presStyleLbl="sibTrans1D1" presStyleIdx="1" presStyleCnt="7"/>
      <dgm:spPr/>
    </dgm:pt>
    <dgm:pt modelId="{44CACF8E-BF25-4596-9AAE-7CAB386A05E4}" type="pres">
      <dgm:prSet presAssocID="{82F3E893-A1FF-4ED0-954A-4F877EE3157A}" presName="connectorText" presStyleLbl="sibTrans1D1" presStyleIdx="1" presStyleCnt="7"/>
      <dgm:spPr/>
    </dgm:pt>
    <dgm:pt modelId="{828154DE-A530-4082-8BB4-F5A673968148}" type="pres">
      <dgm:prSet presAssocID="{8B250D5F-4B6F-49C1-82B1-FA652AD0ABF9}" presName="node" presStyleLbl="node1" presStyleIdx="2" presStyleCnt="8">
        <dgm:presLayoutVars>
          <dgm:bulletEnabled val="1"/>
        </dgm:presLayoutVars>
      </dgm:prSet>
      <dgm:spPr/>
    </dgm:pt>
    <dgm:pt modelId="{BB8B4156-0926-4485-A945-93ADC1213150}" type="pres">
      <dgm:prSet presAssocID="{F78BCD47-CB32-4335-87C8-140F3A906586}" presName="sibTrans" presStyleLbl="sibTrans1D1" presStyleIdx="2" presStyleCnt="7"/>
      <dgm:spPr/>
    </dgm:pt>
    <dgm:pt modelId="{B165DF08-F07C-42F7-AB7E-9D098E51F280}" type="pres">
      <dgm:prSet presAssocID="{F78BCD47-CB32-4335-87C8-140F3A906586}" presName="connectorText" presStyleLbl="sibTrans1D1" presStyleIdx="2" presStyleCnt="7"/>
      <dgm:spPr/>
    </dgm:pt>
    <dgm:pt modelId="{7CF5E202-5522-4F43-B22A-63878E90D976}" type="pres">
      <dgm:prSet presAssocID="{96397CED-4CCE-462E-850C-B55B68C9A875}" presName="node" presStyleLbl="node1" presStyleIdx="3" presStyleCnt="8">
        <dgm:presLayoutVars>
          <dgm:bulletEnabled val="1"/>
        </dgm:presLayoutVars>
      </dgm:prSet>
      <dgm:spPr/>
    </dgm:pt>
    <dgm:pt modelId="{A8BEFEF3-5A31-49FB-865F-11E6572D4134}" type="pres">
      <dgm:prSet presAssocID="{45F9031D-8446-48EC-8B47-997A650602C2}" presName="sibTrans" presStyleLbl="sibTrans1D1" presStyleIdx="3" presStyleCnt="7"/>
      <dgm:spPr/>
    </dgm:pt>
    <dgm:pt modelId="{7EE31F06-B9D9-4636-AA4C-760452BB874B}" type="pres">
      <dgm:prSet presAssocID="{45F9031D-8446-48EC-8B47-997A650602C2}" presName="connectorText" presStyleLbl="sibTrans1D1" presStyleIdx="3" presStyleCnt="7"/>
      <dgm:spPr/>
    </dgm:pt>
    <dgm:pt modelId="{DF37C5A9-47BA-4C98-8685-026C481D7ED2}" type="pres">
      <dgm:prSet presAssocID="{25ABFEED-8DA8-459D-95A6-1CE04105499C}" presName="node" presStyleLbl="node1" presStyleIdx="4" presStyleCnt="8">
        <dgm:presLayoutVars>
          <dgm:bulletEnabled val="1"/>
        </dgm:presLayoutVars>
      </dgm:prSet>
      <dgm:spPr/>
    </dgm:pt>
    <dgm:pt modelId="{A3729A21-5C0E-425A-9A00-C7B48BB9ACDC}" type="pres">
      <dgm:prSet presAssocID="{1DFF9B74-D143-4FD9-B696-B476FE2BFB33}" presName="sibTrans" presStyleLbl="sibTrans1D1" presStyleIdx="4" presStyleCnt="7"/>
      <dgm:spPr/>
    </dgm:pt>
    <dgm:pt modelId="{0CDC5E57-7F1E-409A-A35D-80FFA1DD0FBA}" type="pres">
      <dgm:prSet presAssocID="{1DFF9B74-D143-4FD9-B696-B476FE2BFB33}" presName="connectorText" presStyleLbl="sibTrans1D1" presStyleIdx="4" presStyleCnt="7"/>
      <dgm:spPr/>
    </dgm:pt>
    <dgm:pt modelId="{229BC5C7-E4C3-4B80-A956-950B586721CA}" type="pres">
      <dgm:prSet presAssocID="{6F2C1FE7-4935-489A-97C9-946A3410BA04}" presName="node" presStyleLbl="node1" presStyleIdx="5" presStyleCnt="8">
        <dgm:presLayoutVars>
          <dgm:bulletEnabled val="1"/>
        </dgm:presLayoutVars>
      </dgm:prSet>
      <dgm:spPr/>
    </dgm:pt>
    <dgm:pt modelId="{33C94346-D806-4279-98BF-45CA1E3D9A30}" type="pres">
      <dgm:prSet presAssocID="{048441C5-9F44-4F70-806E-F90CB86CC73A}" presName="sibTrans" presStyleLbl="sibTrans1D1" presStyleIdx="5" presStyleCnt="7"/>
      <dgm:spPr/>
    </dgm:pt>
    <dgm:pt modelId="{AD03FFA9-4052-4595-807A-CB7322F3277F}" type="pres">
      <dgm:prSet presAssocID="{048441C5-9F44-4F70-806E-F90CB86CC73A}" presName="connectorText" presStyleLbl="sibTrans1D1" presStyleIdx="5" presStyleCnt="7"/>
      <dgm:spPr/>
    </dgm:pt>
    <dgm:pt modelId="{A5C1847C-1B74-47CB-9531-7CCEF78EC020}" type="pres">
      <dgm:prSet presAssocID="{C10FE537-B368-4DD0-A3C3-BDA5454DFD40}" presName="node" presStyleLbl="node1" presStyleIdx="6" presStyleCnt="8">
        <dgm:presLayoutVars>
          <dgm:bulletEnabled val="1"/>
        </dgm:presLayoutVars>
      </dgm:prSet>
      <dgm:spPr/>
    </dgm:pt>
    <dgm:pt modelId="{A098275A-4645-4878-84E2-1DC59558965A}" type="pres">
      <dgm:prSet presAssocID="{D2927091-D153-44ED-889B-BB068DF99139}" presName="sibTrans" presStyleLbl="sibTrans1D1" presStyleIdx="6" presStyleCnt="7"/>
      <dgm:spPr/>
    </dgm:pt>
    <dgm:pt modelId="{171DB0E7-3E6D-4B59-94B1-CF686880FC75}" type="pres">
      <dgm:prSet presAssocID="{D2927091-D153-44ED-889B-BB068DF99139}" presName="connectorText" presStyleLbl="sibTrans1D1" presStyleIdx="6" presStyleCnt="7"/>
      <dgm:spPr/>
    </dgm:pt>
    <dgm:pt modelId="{9E434A3A-1B18-45F5-A751-74633CFE94CE}" type="pres">
      <dgm:prSet presAssocID="{E65A2A66-726E-4B46-B5ED-D35ED0B8846C}" presName="node" presStyleLbl="node1" presStyleIdx="7" presStyleCnt="8">
        <dgm:presLayoutVars>
          <dgm:bulletEnabled val="1"/>
        </dgm:presLayoutVars>
      </dgm:prSet>
      <dgm:spPr/>
    </dgm:pt>
  </dgm:ptLst>
  <dgm:cxnLst>
    <dgm:cxn modelId="{B549B804-9E9C-478E-9012-BE4011503982}" type="presOf" srcId="{C10FE537-B368-4DD0-A3C3-BDA5454DFD40}" destId="{A5C1847C-1B74-47CB-9531-7CCEF78EC020}" srcOrd="0" destOrd="0" presId="urn:microsoft.com/office/officeart/2005/8/layout/bProcess3"/>
    <dgm:cxn modelId="{73E25208-17FB-43EB-ABB7-E64A7215622A}" type="presOf" srcId="{6F2C1FE7-4935-489A-97C9-946A3410BA04}" destId="{229BC5C7-E4C3-4B80-A956-950B586721CA}" srcOrd="0" destOrd="0" presId="urn:microsoft.com/office/officeart/2005/8/layout/bProcess3"/>
    <dgm:cxn modelId="{72DA4009-37F1-4203-A14B-68141833244B}" type="presOf" srcId="{F78BCD47-CB32-4335-87C8-140F3A906586}" destId="{BB8B4156-0926-4485-A945-93ADC1213150}" srcOrd="0" destOrd="0" presId="urn:microsoft.com/office/officeart/2005/8/layout/bProcess3"/>
    <dgm:cxn modelId="{2DC86210-77BA-4933-9CAD-D1E9545FC2D7}" type="presOf" srcId="{82F3E893-A1FF-4ED0-954A-4F877EE3157A}" destId="{44CACF8E-BF25-4596-9AAE-7CAB386A05E4}" srcOrd="1" destOrd="0" presId="urn:microsoft.com/office/officeart/2005/8/layout/bProcess3"/>
    <dgm:cxn modelId="{E9CF6E14-829D-4AAA-ABB7-A831C4F45AD2}" type="presOf" srcId="{D2927091-D153-44ED-889B-BB068DF99139}" destId="{171DB0E7-3E6D-4B59-94B1-CF686880FC75}" srcOrd="1" destOrd="0" presId="urn:microsoft.com/office/officeart/2005/8/layout/bProcess3"/>
    <dgm:cxn modelId="{92A25F29-BB85-4954-BB09-EC46D60CA6AC}" type="presOf" srcId="{25ABFEED-8DA8-459D-95A6-1CE04105499C}" destId="{DF37C5A9-47BA-4C98-8685-026C481D7ED2}" srcOrd="0" destOrd="0" presId="urn:microsoft.com/office/officeart/2005/8/layout/bProcess3"/>
    <dgm:cxn modelId="{09EC3934-B94F-4784-A638-B71FA7BD853C}" type="presOf" srcId="{1771B647-F935-4301-9229-2211B74FA956}" destId="{7FF4D6B0-B9A7-42C6-88F7-89976DE5061F}" srcOrd="0" destOrd="0" presId="urn:microsoft.com/office/officeart/2005/8/layout/bProcess3"/>
    <dgm:cxn modelId="{7409125C-742D-4C95-AE18-693349136861}" type="presOf" srcId="{D2927091-D153-44ED-889B-BB068DF99139}" destId="{A098275A-4645-4878-84E2-1DC59558965A}" srcOrd="0" destOrd="0" presId="urn:microsoft.com/office/officeart/2005/8/layout/bProcess3"/>
    <dgm:cxn modelId="{31F2005E-E05B-454F-BBDE-49B1826118C2}" type="presOf" srcId="{34DE59B5-2C77-424D-863D-E5A1E6CE3FAA}" destId="{DF14E9B4-7FAA-47E9-8AD1-3BDCD2BF647A}" srcOrd="0" destOrd="0" presId="urn:microsoft.com/office/officeart/2005/8/layout/bProcess3"/>
    <dgm:cxn modelId="{7F7CF041-F994-499D-9393-ECA12BF38702}" srcId="{38391E8A-A568-46E2-A28A-0B6B7044FBA0}" destId="{96397CED-4CCE-462E-850C-B55B68C9A875}" srcOrd="3" destOrd="0" parTransId="{1A3FC86E-ECA4-49C2-A238-57B530011FD1}" sibTransId="{45F9031D-8446-48EC-8B47-997A650602C2}"/>
    <dgm:cxn modelId="{B5F24B43-161D-4CD0-825B-AFEAFA2822A9}" type="presOf" srcId="{82F3E893-A1FF-4ED0-954A-4F877EE3157A}" destId="{80525E50-F31B-4B3B-AF41-8960C0D1DA42}" srcOrd="0" destOrd="0" presId="urn:microsoft.com/office/officeart/2005/8/layout/bProcess3"/>
    <dgm:cxn modelId="{5613724D-6FE8-425A-BA76-609400CFA427}" srcId="{38391E8A-A568-46E2-A28A-0B6B7044FBA0}" destId="{25ABFEED-8DA8-459D-95A6-1CE04105499C}" srcOrd="4" destOrd="0" parTransId="{1C6CDB82-52A5-4B9D-A636-80811F53B1BC}" sibTransId="{1DFF9B74-D143-4FD9-B696-B476FE2BFB33}"/>
    <dgm:cxn modelId="{AED9AE4D-7EA4-4A96-A51B-B4F0F0BC9582}" type="presOf" srcId="{45F9031D-8446-48EC-8B47-997A650602C2}" destId="{7EE31F06-B9D9-4636-AA4C-760452BB874B}" srcOrd="1" destOrd="0" presId="urn:microsoft.com/office/officeart/2005/8/layout/bProcess3"/>
    <dgm:cxn modelId="{ADADE06D-2DB5-4070-8B4A-73CF13E03122}" type="presOf" srcId="{96397CED-4CCE-462E-850C-B55B68C9A875}" destId="{7CF5E202-5522-4F43-B22A-63878E90D976}" srcOrd="0" destOrd="0" presId="urn:microsoft.com/office/officeart/2005/8/layout/bProcess3"/>
    <dgm:cxn modelId="{D7B1CA7F-E6C3-4A7F-9D0F-EDAB79410C9E}" srcId="{38391E8A-A568-46E2-A28A-0B6B7044FBA0}" destId="{8B250D5F-4B6F-49C1-82B1-FA652AD0ABF9}" srcOrd="2" destOrd="0" parTransId="{1DA5F482-233B-4601-966E-73CCECF0952E}" sibTransId="{F78BCD47-CB32-4335-87C8-140F3A906586}"/>
    <dgm:cxn modelId="{80752397-B098-4189-A383-9E03BBBFFC07}" type="presOf" srcId="{1DFF9B74-D143-4FD9-B696-B476FE2BFB33}" destId="{0CDC5E57-7F1E-409A-A35D-80FFA1DD0FBA}" srcOrd="1" destOrd="0" presId="urn:microsoft.com/office/officeart/2005/8/layout/bProcess3"/>
    <dgm:cxn modelId="{C3FFC29D-A261-4909-BE83-9EE353ABD3DC}" srcId="{38391E8A-A568-46E2-A28A-0B6B7044FBA0}" destId="{B64B2B94-73F7-41CD-A2A8-CFA26801E018}" srcOrd="0" destOrd="0" parTransId="{A1640B53-07EB-4837-B38B-9932B5F50441}" sibTransId="{1771B647-F935-4301-9229-2211B74FA956}"/>
    <dgm:cxn modelId="{EE5738A1-1667-4301-B645-61BC1F8BB4EF}" type="presOf" srcId="{1DFF9B74-D143-4FD9-B696-B476FE2BFB33}" destId="{A3729A21-5C0E-425A-9A00-C7B48BB9ACDC}" srcOrd="0" destOrd="0" presId="urn:microsoft.com/office/officeart/2005/8/layout/bProcess3"/>
    <dgm:cxn modelId="{EE3C84A1-E1FF-43FD-8B97-82AF8083DD88}" type="presOf" srcId="{1771B647-F935-4301-9229-2211B74FA956}" destId="{6C5467E7-0419-4025-B0BD-5A45594ADA0A}" srcOrd="1" destOrd="0" presId="urn:microsoft.com/office/officeart/2005/8/layout/bProcess3"/>
    <dgm:cxn modelId="{1DE3E6A6-C640-4B44-9FEA-0EBC64DDFFE4}" srcId="{38391E8A-A568-46E2-A28A-0B6B7044FBA0}" destId="{34DE59B5-2C77-424D-863D-E5A1E6CE3FAA}" srcOrd="1" destOrd="0" parTransId="{C1F8DFF7-D17B-4CE9-89E7-DD83DF61F7DC}" sibTransId="{82F3E893-A1FF-4ED0-954A-4F877EE3157A}"/>
    <dgm:cxn modelId="{9C5531A7-58F9-4E82-A416-74C364EC183A}" type="presOf" srcId="{E65A2A66-726E-4B46-B5ED-D35ED0B8846C}" destId="{9E434A3A-1B18-45F5-A751-74633CFE94CE}" srcOrd="0" destOrd="0" presId="urn:microsoft.com/office/officeart/2005/8/layout/bProcess3"/>
    <dgm:cxn modelId="{A8E241B7-BD12-4B3D-8245-924ACAC66D12}" type="presOf" srcId="{048441C5-9F44-4F70-806E-F90CB86CC73A}" destId="{33C94346-D806-4279-98BF-45CA1E3D9A30}" srcOrd="0" destOrd="0" presId="urn:microsoft.com/office/officeart/2005/8/layout/bProcess3"/>
    <dgm:cxn modelId="{B430FFBA-BD71-443E-AAE5-6CFB92BE8F3C}" type="presOf" srcId="{38391E8A-A568-46E2-A28A-0B6B7044FBA0}" destId="{D4D28A89-3D3B-4987-94A9-1513AC3DEF55}" srcOrd="0" destOrd="0" presId="urn:microsoft.com/office/officeart/2005/8/layout/bProcess3"/>
    <dgm:cxn modelId="{2DDD2FC4-0EF9-4D74-93DF-65754237BAE7}" srcId="{38391E8A-A568-46E2-A28A-0B6B7044FBA0}" destId="{C10FE537-B368-4DD0-A3C3-BDA5454DFD40}" srcOrd="6" destOrd="0" parTransId="{D19AE344-19BF-42CB-BF00-EE7052A8EA5A}" sibTransId="{D2927091-D153-44ED-889B-BB068DF99139}"/>
    <dgm:cxn modelId="{3DCED5CF-63D6-4B3B-A340-6F9492663BEA}" type="presOf" srcId="{45F9031D-8446-48EC-8B47-997A650602C2}" destId="{A8BEFEF3-5A31-49FB-865F-11E6572D4134}" srcOrd="0" destOrd="0" presId="urn:microsoft.com/office/officeart/2005/8/layout/bProcess3"/>
    <dgm:cxn modelId="{8BA0DBCF-EE06-4423-9AF7-7EFE1B3E42F6}" srcId="{38391E8A-A568-46E2-A28A-0B6B7044FBA0}" destId="{E65A2A66-726E-4B46-B5ED-D35ED0B8846C}" srcOrd="7" destOrd="0" parTransId="{EA240D47-2F84-4943-B9EF-8C8E6FBFC748}" sibTransId="{F98A56A3-B0AD-46B9-A7D8-912CE4BD36A0}"/>
    <dgm:cxn modelId="{45F6D4D1-ADFF-4B71-9CF8-6B26B56517E4}" type="presOf" srcId="{048441C5-9F44-4F70-806E-F90CB86CC73A}" destId="{AD03FFA9-4052-4595-807A-CB7322F3277F}" srcOrd="1" destOrd="0" presId="urn:microsoft.com/office/officeart/2005/8/layout/bProcess3"/>
    <dgm:cxn modelId="{728FEDD5-A6BD-414D-8AC4-A9C4ACF298A5}" srcId="{38391E8A-A568-46E2-A28A-0B6B7044FBA0}" destId="{6F2C1FE7-4935-489A-97C9-946A3410BA04}" srcOrd="5" destOrd="0" parTransId="{DB8A17D1-7FC1-451C-B811-BA0E3E99F4BC}" sibTransId="{048441C5-9F44-4F70-806E-F90CB86CC73A}"/>
    <dgm:cxn modelId="{090AADD8-57C0-4D9A-9C54-4F9F58003004}" type="presOf" srcId="{F78BCD47-CB32-4335-87C8-140F3A906586}" destId="{B165DF08-F07C-42F7-AB7E-9D098E51F280}" srcOrd="1" destOrd="0" presId="urn:microsoft.com/office/officeart/2005/8/layout/bProcess3"/>
    <dgm:cxn modelId="{EBF4EDF0-C37C-4A3A-A6D7-B4EF9F33AAF3}" type="presOf" srcId="{B64B2B94-73F7-41CD-A2A8-CFA26801E018}" destId="{EC3B2BD6-A6CB-40D9-A7C7-6F1117C1ACC7}" srcOrd="0" destOrd="0" presId="urn:microsoft.com/office/officeart/2005/8/layout/bProcess3"/>
    <dgm:cxn modelId="{9040B2FE-B7C2-4514-B866-08344780162F}" type="presOf" srcId="{8B250D5F-4B6F-49C1-82B1-FA652AD0ABF9}" destId="{828154DE-A530-4082-8BB4-F5A673968148}" srcOrd="0" destOrd="0" presId="urn:microsoft.com/office/officeart/2005/8/layout/bProcess3"/>
    <dgm:cxn modelId="{BAD52045-AB1A-414D-A5DD-513FBB3DA497}" type="presParOf" srcId="{D4D28A89-3D3B-4987-94A9-1513AC3DEF55}" destId="{EC3B2BD6-A6CB-40D9-A7C7-6F1117C1ACC7}" srcOrd="0" destOrd="0" presId="urn:microsoft.com/office/officeart/2005/8/layout/bProcess3"/>
    <dgm:cxn modelId="{F89DBABC-4269-404B-A2F0-11D67AB06CCA}" type="presParOf" srcId="{D4D28A89-3D3B-4987-94A9-1513AC3DEF55}" destId="{7FF4D6B0-B9A7-42C6-88F7-89976DE5061F}" srcOrd="1" destOrd="0" presId="urn:microsoft.com/office/officeart/2005/8/layout/bProcess3"/>
    <dgm:cxn modelId="{FB67DE6B-3A64-4865-9DCF-3EBB3C86E195}" type="presParOf" srcId="{7FF4D6B0-B9A7-42C6-88F7-89976DE5061F}" destId="{6C5467E7-0419-4025-B0BD-5A45594ADA0A}" srcOrd="0" destOrd="0" presId="urn:microsoft.com/office/officeart/2005/8/layout/bProcess3"/>
    <dgm:cxn modelId="{FEBCF542-5C4A-48F4-B261-2F636D41A216}" type="presParOf" srcId="{D4D28A89-3D3B-4987-94A9-1513AC3DEF55}" destId="{DF14E9B4-7FAA-47E9-8AD1-3BDCD2BF647A}" srcOrd="2" destOrd="0" presId="urn:microsoft.com/office/officeart/2005/8/layout/bProcess3"/>
    <dgm:cxn modelId="{FA09F472-FF37-4993-87D5-13BC9757FC8E}" type="presParOf" srcId="{D4D28A89-3D3B-4987-94A9-1513AC3DEF55}" destId="{80525E50-F31B-4B3B-AF41-8960C0D1DA42}" srcOrd="3" destOrd="0" presId="urn:microsoft.com/office/officeart/2005/8/layout/bProcess3"/>
    <dgm:cxn modelId="{A1736BB8-FA13-4ED6-A1F6-E3CD9A5EDB61}" type="presParOf" srcId="{80525E50-F31B-4B3B-AF41-8960C0D1DA42}" destId="{44CACF8E-BF25-4596-9AAE-7CAB386A05E4}" srcOrd="0" destOrd="0" presId="urn:microsoft.com/office/officeart/2005/8/layout/bProcess3"/>
    <dgm:cxn modelId="{999580AD-1B84-457C-A91C-3B4BB412D90F}" type="presParOf" srcId="{D4D28A89-3D3B-4987-94A9-1513AC3DEF55}" destId="{828154DE-A530-4082-8BB4-F5A673968148}" srcOrd="4" destOrd="0" presId="urn:microsoft.com/office/officeart/2005/8/layout/bProcess3"/>
    <dgm:cxn modelId="{4B0E47A6-76DA-4E8C-9A79-2B5731DA1212}" type="presParOf" srcId="{D4D28A89-3D3B-4987-94A9-1513AC3DEF55}" destId="{BB8B4156-0926-4485-A945-93ADC1213150}" srcOrd="5" destOrd="0" presId="urn:microsoft.com/office/officeart/2005/8/layout/bProcess3"/>
    <dgm:cxn modelId="{F74B2C4D-1A49-488F-97AB-A5D905DAB4FB}" type="presParOf" srcId="{BB8B4156-0926-4485-A945-93ADC1213150}" destId="{B165DF08-F07C-42F7-AB7E-9D098E51F280}" srcOrd="0" destOrd="0" presId="urn:microsoft.com/office/officeart/2005/8/layout/bProcess3"/>
    <dgm:cxn modelId="{60334E70-FF9E-4978-83EB-30B2D7703762}" type="presParOf" srcId="{D4D28A89-3D3B-4987-94A9-1513AC3DEF55}" destId="{7CF5E202-5522-4F43-B22A-63878E90D976}" srcOrd="6" destOrd="0" presId="urn:microsoft.com/office/officeart/2005/8/layout/bProcess3"/>
    <dgm:cxn modelId="{FD671843-AECC-49C8-A3C8-9623CB4504CF}" type="presParOf" srcId="{D4D28A89-3D3B-4987-94A9-1513AC3DEF55}" destId="{A8BEFEF3-5A31-49FB-865F-11E6572D4134}" srcOrd="7" destOrd="0" presId="urn:microsoft.com/office/officeart/2005/8/layout/bProcess3"/>
    <dgm:cxn modelId="{EDA59CA1-A91A-453B-9567-C16416C0305B}" type="presParOf" srcId="{A8BEFEF3-5A31-49FB-865F-11E6572D4134}" destId="{7EE31F06-B9D9-4636-AA4C-760452BB874B}" srcOrd="0" destOrd="0" presId="urn:microsoft.com/office/officeart/2005/8/layout/bProcess3"/>
    <dgm:cxn modelId="{57AA681E-E133-4B13-B1AF-9C2FC8B529AC}" type="presParOf" srcId="{D4D28A89-3D3B-4987-94A9-1513AC3DEF55}" destId="{DF37C5A9-47BA-4C98-8685-026C481D7ED2}" srcOrd="8" destOrd="0" presId="urn:microsoft.com/office/officeart/2005/8/layout/bProcess3"/>
    <dgm:cxn modelId="{09283A0E-8524-48C6-B63D-0FE63A043AE2}" type="presParOf" srcId="{D4D28A89-3D3B-4987-94A9-1513AC3DEF55}" destId="{A3729A21-5C0E-425A-9A00-C7B48BB9ACDC}" srcOrd="9" destOrd="0" presId="urn:microsoft.com/office/officeart/2005/8/layout/bProcess3"/>
    <dgm:cxn modelId="{4B5E512B-8830-4EB9-8E1C-658DF875D0B6}" type="presParOf" srcId="{A3729A21-5C0E-425A-9A00-C7B48BB9ACDC}" destId="{0CDC5E57-7F1E-409A-A35D-80FFA1DD0FBA}" srcOrd="0" destOrd="0" presId="urn:microsoft.com/office/officeart/2005/8/layout/bProcess3"/>
    <dgm:cxn modelId="{A53B2CDC-DE68-400D-93EF-A3491EE2F97C}" type="presParOf" srcId="{D4D28A89-3D3B-4987-94A9-1513AC3DEF55}" destId="{229BC5C7-E4C3-4B80-A956-950B586721CA}" srcOrd="10" destOrd="0" presId="urn:microsoft.com/office/officeart/2005/8/layout/bProcess3"/>
    <dgm:cxn modelId="{66790EDB-D906-4FAB-AE0E-E296B6F59546}" type="presParOf" srcId="{D4D28A89-3D3B-4987-94A9-1513AC3DEF55}" destId="{33C94346-D806-4279-98BF-45CA1E3D9A30}" srcOrd="11" destOrd="0" presId="urn:microsoft.com/office/officeart/2005/8/layout/bProcess3"/>
    <dgm:cxn modelId="{C9B46466-4AA4-412B-A90E-FD9A985452F4}" type="presParOf" srcId="{33C94346-D806-4279-98BF-45CA1E3D9A30}" destId="{AD03FFA9-4052-4595-807A-CB7322F3277F}" srcOrd="0" destOrd="0" presId="urn:microsoft.com/office/officeart/2005/8/layout/bProcess3"/>
    <dgm:cxn modelId="{EDE93A52-0271-4775-B2B1-86ECC6F7951F}" type="presParOf" srcId="{D4D28A89-3D3B-4987-94A9-1513AC3DEF55}" destId="{A5C1847C-1B74-47CB-9531-7CCEF78EC020}" srcOrd="12" destOrd="0" presId="urn:microsoft.com/office/officeart/2005/8/layout/bProcess3"/>
    <dgm:cxn modelId="{664C5F2E-4B00-4D74-AEAF-275D4527255C}" type="presParOf" srcId="{D4D28A89-3D3B-4987-94A9-1513AC3DEF55}" destId="{A098275A-4645-4878-84E2-1DC59558965A}" srcOrd="13" destOrd="0" presId="urn:microsoft.com/office/officeart/2005/8/layout/bProcess3"/>
    <dgm:cxn modelId="{7A24ACC2-F10B-46BE-AC92-C7C1CB41D52C}" type="presParOf" srcId="{A098275A-4645-4878-84E2-1DC59558965A}" destId="{171DB0E7-3E6D-4B59-94B1-CF686880FC75}" srcOrd="0" destOrd="0" presId="urn:microsoft.com/office/officeart/2005/8/layout/bProcess3"/>
    <dgm:cxn modelId="{976906B6-1941-449A-914C-9645CE8C6B69}" type="presParOf" srcId="{D4D28A89-3D3B-4987-94A9-1513AC3DEF55}" destId="{9E434A3A-1B18-45F5-A751-74633CFE94CE}"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4D6B0-B9A7-42C6-88F7-89976DE5061F}">
      <dsp:nvSpPr>
        <dsp:cNvPr id="0" name=""/>
        <dsp:cNvSpPr/>
      </dsp:nvSpPr>
      <dsp:spPr>
        <a:xfrm>
          <a:off x="2302153" y="850055"/>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2538326" y="893128"/>
        <a:ext cx="26470" cy="5294"/>
      </dsp:txXfrm>
    </dsp:sp>
    <dsp:sp modelId="{EC3B2BD6-A6CB-40D9-A7C7-6F1117C1ACC7}">
      <dsp:nvSpPr>
        <dsp:cNvPr id="0" name=""/>
        <dsp:cNvSpPr/>
      </dsp:nvSpPr>
      <dsp:spPr>
        <a:xfrm>
          <a:off x="2148" y="205234"/>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1969 </a:t>
          </a:r>
          <a:br>
            <a:rPr lang="nl-NL" sz="1900" kern="1200" dirty="0"/>
          </a:br>
          <a:r>
            <a:rPr lang="nl-NL" sz="1900" b="1" kern="1200" dirty="0" err="1"/>
            <a:t>Arpanet</a:t>
          </a:r>
          <a:endParaRPr lang="nl-NL" sz="1900" b="1" kern="1200" dirty="0"/>
        </a:p>
      </dsp:txBody>
      <dsp:txXfrm>
        <a:off x="2148" y="205234"/>
        <a:ext cx="2301804" cy="1381082"/>
      </dsp:txXfrm>
    </dsp:sp>
    <dsp:sp modelId="{80525E50-F31B-4B3B-AF41-8960C0D1DA42}">
      <dsp:nvSpPr>
        <dsp:cNvPr id="0" name=""/>
        <dsp:cNvSpPr/>
      </dsp:nvSpPr>
      <dsp:spPr>
        <a:xfrm>
          <a:off x="5133373" y="850055"/>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5369546" y="893128"/>
        <a:ext cx="26470" cy="5294"/>
      </dsp:txXfrm>
    </dsp:sp>
    <dsp:sp modelId="{DF14E9B4-7FAA-47E9-8AD1-3BDCD2BF647A}">
      <dsp:nvSpPr>
        <dsp:cNvPr id="0" name=""/>
        <dsp:cNvSpPr/>
      </dsp:nvSpPr>
      <dsp:spPr>
        <a:xfrm>
          <a:off x="2833368" y="205234"/>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1989 </a:t>
          </a:r>
          <a:br>
            <a:rPr lang="nl-NL" sz="1900" kern="1200" dirty="0"/>
          </a:br>
          <a:r>
            <a:rPr lang="nl-NL" sz="1900" b="1" kern="1200" dirty="0"/>
            <a:t>World Wide Web </a:t>
          </a:r>
          <a:br>
            <a:rPr lang="nl-NL" sz="1900" kern="1200" dirty="0"/>
          </a:br>
          <a:r>
            <a:rPr lang="nl-NL" sz="1900" kern="1200" dirty="0"/>
            <a:t>(www)</a:t>
          </a:r>
        </a:p>
      </dsp:txBody>
      <dsp:txXfrm>
        <a:off x="2833368" y="205234"/>
        <a:ext cx="2301804" cy="1381082"/>
      </dsp:txXfrm>
    </dsp:sp>
    <dsp:sp modelId="{BB8B4156-0926-4485-A945-93ADC1213150}">
      <dsp:nvSpPr>
        <dsp:cNvPr id="0" name=""/>
        <dsp:cNvSpPr/>
      </dsp:nvSpPr>
      <dsp:spPr>
        <a:xfrm>
          <a:off x="7964594" y="850055"/>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8200766" y="893128"/>
        <a:ext cx="26470" cy="5294"/>
      </dsp:txXfrm>
    </dsp:sp>
    <dsp:sp modelId="{828154DE-A530-4082-8BB4-F5A673968148}">
      <dsp:nvSpPr>
        <dsp:cNvPr id="0" name=""/>
        <dsp:cNvSpPr/>
      </dsp:nvSpPr>
      <dsp:spPr>
        <a:xfrm>
          <a:off x="5664589" y="205234"/>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1993</a:t>
          </a:r>
          <a:br>
            <a:rPr lang="nl-NL" sz="1900" kern="1200" dirty="0"/>
          </a:br>
          <a:r>
            <a:rPr lang="nl-NL" sz="1900" b="1" kern="1200" dirty="0"/>
            <a:t>Browsers</a:t>
          </a:r>
        </a:p>
      </dsp:txBody>
      <dsp:txXfrm>
        <a:off x="5664589" y="205234"/>
        <a:ext cx="2301804" cy="1381082"/>
      </dsp:txXfrm>
    </dsp:sp>
    <dsp:sp modelId="{A8BEFEF3-5A31-49FB-865F-11E6572D4134}">
      <dsp:nvSpPr>
        <dsp:cNvPr id="0" name=""/>
        <dsp:cNvSpPr/>
      </dsp:nvSpPr>
      <dsp:spPr>
        <a:xfrm>
          <a:off x="1153051" y="1584517"/>
          <a:ext cx="8493660" cy="498815"/>
        </a:xfrm>
        <a:custGeom>
          <a:avLst/>
          <a:gdLst/>
          <a:ahLst/>
          <a:cxnLst/>
          <a:rect l="0" t="0" r="0" b="0"/>
          <a:pathLst>
            <a:path>
              <a:moveTo>
                <a:pt x="8493660" y="0"/>
              </a:moveTo>
              <a:lnTo>
                <a:pt x="8493660" y="266507"/>
              </a:lnTo>
              <a:lnTo>
                <a:pt x="0" y="266507"/>
              </a:lnTo>
              <a:lnTo>
                <a:pt x="0" y="49881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5187127" y="1831277"/>
        <a:ext cx="425507" cy="5294"/>
      </dsp:txXfrm>
    </dsp:sp>
    <dsp:sp modelId="{7CF5E202-5522-4F43-B22A-63878E90D976}">
      <dsp:nvSpPr>
        <dsp:cNvPr id="0" name=""/>
        <dsp:cNvSpPr/>
      </dsp:nvSpPr>
      <dsp:spPr>
        <a:xfrm>
          <a:off x="8495809" y="205234"/>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2000</a:t>
          </a:r>
          <a:br>
            <a:rPr lang="nl-NL" sz="1900" kern="1200" dirty="0"/>
          </a:br>
          <a:r>
            <a:rPr lang="nl-NL" sz="1900" b="1" kern="1200" dirty="0"/>
            <a:t>.com bubbel</a:t>
          </a:r>
        </a:p>
      </dsp:txBody>
      <dsp:txXfrm>
        <a:off x="8495809" y="205234"/>
        <a:ext cx="2301804" cy="1381082"/>
      </dsp:txXfrm>
    </dsp:sp>
    <dsp:sp modelId="{A3729A21-5C0E-425A-9A00-C7B48BB9ACDC}">
      <dsp:nvSpPr>
        <dsp:cNvPr id="0" name=""/>
        <dsp:cNvSpPr/>
      </dsp:nvSpPr>
      <dsp:spPr>
        <a:xfrm>
          <a:off x="2302153" y="2760554"/>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2538326" y="2803626"/>
        <a:ext cx="26470" cy="5294"/>
      </dsp:txXfrm>
    </dsp:sp>
    <dsp:sp modelId="{DF37C5A9-47BA-4C98-8685-026C481D7ED2}">
      <dsp:nvSpPr>
        <dsp:cNvPr id="0" name=""/>
        <dsp:cNvSpPr/>
      </dsp:nvSpPr>
      <dsp:spPr>
        <a:xfrm>
          <a:off x="2148" y="2115732"/>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2004 </a:t>
          </a:r>
          <a:br>
            <a:rPr lang="nl-NL" sz="1900" kern="1200" dirty="0"/>
          </a:br>
          <a:r>
            <a:rPr lang="nl-NL" sz="1900" b="1" kern="1200" dirty="0" err="1"/>
            <a:t>Social</a:t>
          </a:r>
          <a:r>
            <a:rPr lang="nl-NL" sz="1900" b="1" kern="1200" dirty="0"/>
            <a:t> Media</a:t>
          </a:r>
        </a:p>
      </dsp:txBody>
      <dsp:txXfrm>
        <a:off x="2148" y="2115732"/>
        <a:ext cx="2301804" cy="1381082"/>
      </dsp:txXfrm>
    </dsp:sp>
    <dsp:sp modelId="{33C94346-D806-4279-98BF-45CA1E3D9A30}">
      <dsp:nvSpPr>
        <dsp:cNvPr id="0" name=""/>
        <dsp:cNvSpPr/>
      </dsp:nvSpPr>
      <dsp:spPr>
        <a:xfrm>
          <a:off x="5133373" y="2760554"/>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5369546" y="2803626"/>
        <a:ext cx="26470" cy="5294"/>
      </dsp:txXfrm>
    </dsp:sp>
    <dsp:sp modelId="{229BC5C7-E4C3-4B80-A956-950B586721CA}">
      <dsp:nvSpPr>
        <dsp:cNvPr id="0" name=""/>
        <dsp:cNvSpPr/>
      </dsp:nvSpPr>
      <dsp:spPr>
        <a:xfrm>
          <a:off x="2833368" y="2115732"/>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2007</a:t>
          </a:r>
          <a:br>
            <a:rPr lang="nl-NL" sz="1900" kern="1200" dirty="0"/>
          </a:br>
          <a:r>
            <a:rPr lang="nl-NL" sz="1900" b="1" kern="1200" dirty="0"/>
            <a:t>Smartphones</a:t>
          </a:r>
        </a:p>
      </dsp:txBody>
      <dsp:txXfrm>
        <a:off x="2833368" y="2115732"/>
        <a:ext cx="2301804" cy="1381082"/>
      </dsp:txXfrm>
    </dsp:sp>
    <dsp:sp modelId="{A098275A-4645-4878-84E2-1DC59558965A}">
      <dsp:nvSpPr>
        <dsp:cNvPr id="0" name=""/>
        <dsp:cNvSpPr/>
      </dsp:nvSpPr>
      <dsp:spPr>
        <a:xfrm>
          <a:off x="7964594" y="2760554"/>
          <a:ext cx="498815" cy="91440"/>
        </a:xfrm>
        <a:custGeom>
          <a:avLst/>
          <a:gdLst/>
          <a:ahLst/>
          <a:cxnLst/>
          <a:rect l="0" t="0" r="0" b="0"/>
          <a:pathLst>
            <a:path>
              <a:moveTo>
                <a:pt x="0" y="45720"/>
              </a:moveTo>
              <a:lnTo>
                <a:pt x="4988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nl-NL" sz="500" kern="1200"/>
        </a:p>
      </dsp:txBody>
      <dsp:txXfrm>
        <a:off x="8200766" y="2803626"/>
        <a:ext cx="26470" cy="5294"/>
      </dsp:txXfrm>
    </dsp:sp>
    <dsp:sp modelId="{A5C1847C-1B74-47CB-9531-7CCEF78EC020}">
      <dsp:nvSpPr>
        <dsp:cNvPr id="0" name=""/>
        <dsp:cNvSpPr/>
      </dsp:nvSpPr>
      <dsp:spPr>
        <a:xfrm>
          <a:off x="5664589" y="2115732"/>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2010</a:t>
          </a:r>
          <a:br>
            <a:rPr lang="nl-NL" sz="1900" kern="1200" dirty="0"/>
          </a:br>
          <a:r>
            <a:rPr lang="nl-NL" sz="1900" b="1" kern="1200" dirty="0"/>
            <a:t>Internet of </a:t>
          </a:r>
          <a:r>
            <a:rPr lang="nl-NL" sz="1900" b="1" kern="1200" dirty="0" err="1"/>
            <a:t>things</a:t>
          </a:r>
          <a:r>
            <a:rPr lang="nl-NL" sz="1900" b="1" kern="1200" dirty="0"/>
            <a:t> </a:t>
          </a:r>
          <a:br>
            <a:rPr lang="nl-NL" sz="1900" b="1" kern="1200" dirty="0"/>
          </a:br>
          <a:r>
            <a:rPr lang="nl-NL" sz="1900" b="1" kern="1200" dirty="0"/>
            <a:t>(IOT)</a:t>
          </a:r>
        </a:p>
      </dsp:txBody>
      <dsp:txXfrm>
        <a:off x="5664589" y="2115732"/>
        <a:ext cx="2301804" cy="1381082"/>
      </dsp:txXfrm>
    </dsp:sp>
    <dsp:sp modelId="{9E434A3A-1B18-45F5-A751-74633CFE94CE}">
      <dsp:nvSpPr>
        <dsp:cNvPr id="0" name=""/>
        <dsp:cNvSpPr/>
      </dsp:nvSpPr>
      <dsp:spPr>
        <a:xfrm>
          <a:off x="8495809" y="2115732"/>
          <a:ext cx="2301804" cy="13810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nl-NL" sz="1900" kern="1200" dirty="0"/>
            <a:t>2022 </a:t>
          </a:r>
          <a:br>
            <a:rPr lang="nl-NL" sz="1900" kern="1200" dirty="0"/>
          </a:br>
          <a:r>
            <a:rPr lang="nl-NL" sz="1900" b="1" kern="1200" dirty="0"/>
            <a:t>AI?</a:t>
          </a:r>
        </a:p>
      </dsp:txBody>
      <dsp:txXfrm>
        <a:off x="8495809" y="2115732"/>
        <a:ext cx="2301804" cy="138108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6.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Nov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25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 content, afbeel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527B4B-BA9E-274E-B48C-45C88B375BE1}"/>
              </a:ext>
            </a:extLst>
          </p:cNvPr>
          <p:cNvSpPr>
            <a:spLocks noGrp="1"/>
          </p:cNvSpPr>
          <p:nvPr>
            <p:ph type="title" hasCustomPrompt="1"/>
          </p:nvPr>
        </p:nvSpPr>
        <p:spPr>
          <a:xfrm>
            <a:off x="720000" y="720000"/>
            <a:ext cx="4860000" cy="1440000"/>
          </a:xfrm>
          <a:prstGeom prst="rect">
            <a:avLst/>
          </a:prstGeom>
        </p:spPr>
        <p:txBody>
          <a:bodyPr lIns="0" anchor="t"/>
          <a:lstStyle>
            <a:lvl1pPr>
              <a:lnSpc>
                <a:spcPct val="80000"/>
              </a:lnSpc>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sp>
        <p:nvSpPr>
          <p:cNvPr id="9" name="Picture Placeholder 8">
            <a:extLst>
              <a:ext uri="{FF2B5EF4-FFF2-40B4-BE49-F238E27FC236}">
                <a16:creationId xmlns:a16="http://schemas.microsoft.com/office/drawing/2014/main" id="{158CDEBD-4A30-724D-92CC-AEF82525B14C}"/>
              </a:ext>
            </a:extLst>
          </p:cNvPr>
          <p:cNvSpPr>
            <a:spLocks noGrp="1"/>
          </p:cNvSpPr>
          <p:nvPr>
            <p:ph type="pic" sz="quarter" idx="15"/>
          </p:nvPr>
        </p:nvSpPr>
        <p:spPr>
          <a:xfrm>
            <a:off x="6095999" y="1"/>
            <a:ext cx="6096001" cy="6862395"/>
          </a:xfrm>
          <a:custGeom>
            <a:avLst/>
            <a:gdLst>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4938260 h 6857999"/>
              <a:gd name="connsiteX5" fmla="*/ 5027272 w 6096001"/>
              <a:gd name="connsiteY5" fmla="*/ 6857999 h 6857999"/>
              <a:gd name="connsiteX6" fmla="*/ 1 w 6096001"/>
              <a:gd name="connsiteY6" fmla="*/ 6857999 h 6857999"/>
              <a:gd name="connsiteX7" fmla="*/ 1 w 6096001"/>
              <a:gd name="connsiteY7" fmla="*/ 4919511 h 6857999"/>
              <a:gd name="connsiteX8" fmla="*/ 0 w 6096001"/>
              <a:gd name="connsiteY8" fmla="*/ 4919472 h 6857999"/>
              <a:gd name="connsiteX9" fmla="*/ 2888480 w 6096001"/>
              <a:gd name="connsiteY9" fmla="*/ 66312 h 6857999"/>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6857999 h 6857999"/>
              <a:gd name="connsiteX5" fmla="*/ 1 w 6096001"/>
              <a:gd name="connsiteY5" fmla="*/ 6857999 h 6857999"/>
              <a:gd name="connsiteX6" fmla="*/ 1 w 6096001"/>
              <a:gd name="connsiteY6" fmla="*/ 4919511 h 6857999"/>
              <a:gd name="connsiteX7" fmla="*/ 0 w 6096001"/>
              <a:gd name="connsiteY7" fmla="*/ 4919472 h 6857999"/>
              <a:gd name="connsiteX8" fmla="*/ 2888480 w 6096001"/>
              <a:gd name="connsiteY8" fmla="*/ 66312 h 6857999"/>
              <a:gd name="connsiteX9" fmla="*/ 3017953 w 6096001"/>
              <a:gd name="connsiteY9" fmla="*/ 0 h 6857999"/>
              <a:gd name="connsiteX0" fmla="*/ 3017953 w 6096001"/>
              <a:gd name="connsiteY0" fmla="*/ 0 h 6862395"/>
              <a:gd name="connsiteX1" fmla="*/ 6096001 w 6096001"/>
              <a:gd name="connsiteY1" fmla="*/ 0 h 6862395"/>
              <a:gd name="connsiteX2" fmla="*/ 6096001 w 6096001"/>
              <a:gd name="connsiteY2" fmla="*/ 3767384 h 6862395"/>
              <a:gd name="connsiteX3" fmla="*/ 5022362 w 6096001"/>
              <a:gd name="connsiteY3" fmla="*/ 4841023 h 6862395"/>
              <a:gd name="connsiteX4" fmla="*/ 5022876 w 6096001"/>
              <a:gd name="connsiteY4" fmla="*/ 6862395 h 6862395"/>
              <a:gd name="connsiteX5" fmla="*/ 1 w 6096001"/>
              <a:gd name="connsiteY5" fmla="*/ 6857999 h 6862395"/>
              <a:gd name="connsiteX6" fmla="*/ 1 w 6096001"/>
              <a:gd name="connsiteY6" fmla="*/ 4919511 h 6862395"/>
              <a:gd name="connsiteX7" fmla="*/ 0 w 6096001"/>
              <a:gd name="connsiteY7" fmla="*/ 4919472 h 6862395"/>
              <a:gd name="connsiteX8" fmla="*/ 2888480 w 6096001"/>
              <a:gd name="connsiteY8" fmla="*/ 66312 h 6862395"/>
              <a:gd name="connsiteX9" fmla="*/ 3017953 w 6096001"/>
              <a:gd name="connsiteY9" fmla="*/ 0 h 68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1" h="6862395">
                <a:moveTo>
                  <a:pt x="3017953" y="0"/>
                </a:moveTo>
                <a:lnTo>
                  <a:pt x="6096001" y="0"/>
                </a:lnTo>
                <a:lnTo>
                  <a:pt x="6096001" y="3767384"/>
                </a:lnTo>
                <a:cubicBezTo>
                  <a:pt x="5503047" y="3767384"/>
                  <a:pt x="5022362" y="4248069"/>
                  <a:pt x="5022362" y="4841023"/>
                </a:cubicBezTo>
                <a:cubicBezTo>
                  <a:pt x="5023999" y="5513348"/>
                  <a:pt x="5021239" y="6190070"/>
                  <a:pt x="5022876" y="6862395"/>
                </a:cubicBezTo>
                <a:lnTo>
                  <a:pt x="1" y="6857999"/>
                </a:lnTo>
                <a:lnTo>
                  <a:pt x="1" y="4919511"/>
                </a:lnTo>
                <a:cubicBezTo>
                  <a:pt x="1" y="4919498"/>
                  <a:pt x="0" y="4919485"/>
                  <a:pt x="0" y="4919472"/>
                </a:cubicBezTo>
                <a:cubicBezTo>
                  <a:pt x="0" y="2823813"/>
                  <a:pt x="1167972" y="1000949"/>
                  <a:pt x="2888480" y="66312"/>
                </a:cubicBezTo>
                <a:lnTo>
                  <a:pt x="3017953" y="0"/>
                </a:lnTo>
                <a:close/>
              </a:path>
            </a:pathLst>
          </a:custGeom>
          <a:solidFill>
            <a:schemeClr val="accent4"/>
          </a:solidFill>
        </p:spPr>
        <p:txBody>
          <a:bodyPr wrap="square">
            <a:noAutofit/>
          </a:bodyPr>
          <a:lstStyle>
            <a:lvl1pPr>
              <a:defRPr>
                <a:noFill/>
              </a:defRPr>
            </a:lvl1pPr>
          </a:lstStyle>
          <a:p>
            <a:endParaRPr lang="en-NL"/>
          </a:p>
        </p:txBody>
      </p:sp>
      <p:sp>
        <p:nvSpPr>
          <p:cNvPr id="13" name="Content Placeholder 2">
            <a:extLst>
              <a:ext uri="{FF2B5EF4-FFF2-40B4-BE49-F238E27FC236}">
                <a16:creationId xmlns:a16="http://schemas.microsoft.com/office/drawing/2014/main" id="{0E84B199-D4B2-BA4F-A070-C826DD94EEA4}"/>
              </a:ext>
            </a:extLst>
          </p:cNvPr>
          <p:cNvSpPr>
            <a:spLocks noGrp="1"/>
          </p:cNvSpPr>
          <p:nvPr>
            <p:ph idx="13" hasCustomPrompt="1"/>
          </p:nvPr>
        </p:nvSpPr>
        <p:spPr>
          <a:xfrm>
            <a:off x="720000" y="2413189"/>
            <a:ext cx="486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spTree>
    <p:extLst>
      <p:ext uri="{BB962C8B-B14F-4D97-AF65-F5344CB8AC3E}">
        <p14:creationId xmlns:p14="http://schemas.microsoft.com/office/powerpoint/2010/main" val="50283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ub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82296-E331-E0D2-F4A4-C774B12DF9EF}"/>
              </a:ext>
            </a:extLst>
          </p:cNvPr>
          <p:cNvSpPr>
            <a:spLocks noGrp="1"/>
          </p:cNvSpPr>
          <p:nvPr>
            <p:ph type="title"/>
          </p:nvPr>
        </p:nvSpPr>
        <p:spPr/>
        <p:txBody>
          <a:bodyPr anchor="t">
            <a:noAutofit/>
          </a:bodyPr>
          <a:lstStyle/>
          <a:p>
            <a:r>
              <a:rPr lang="nl-NL"/>
              <a:t>Klik om stijl te bewerken</a:t>
            </a:r>
          </a:p>
        </p:txBody>
      </p:sp>
      <p:sp>
        <p:nvSpPr>
          <p:cNvPr id="3" name="Tijdelijke aanduiding voor inhoud 2">
            <a:extLst>
              <a:ext uri="{FF2B5EF4-FFF2-40B4-BE49-F238E27FC236}">
                <a16:creationId xmlns:a16="http://schemas.microsoft.com/office/drawing/2014/main" id="{ED8B6167-4A5B-B9C1-973A-35E99D43AAF4}"/>
              </a:ext>
            </a:extLst>
          </p:cNvPr>
          <p:cNvSpPr>
            <a:spLocks noGrp="1"/>
          </p:cNvSpPr>
          <p:nvPr>
            <p:ph idx="1"/>
          </p:nvPr>
        </p:nvSpPr>
        <p:spPr>
          <a:xfrm>
            <a:off x="839789" y="2304000"/>
            <a:ext cx="10499723" cy="387296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6B536E58-A35D-88D4-FC80-E35536633A68}"/>
              </a:ext>
            </a:extLst>
          </p:cNvPr>
          <p:cNvSpPr>
            <a:spLocks noGrp="1"/>
          </p:cNvSpPr>
          <p:nvPr>
            <p:ph type="body" sz="quarter" idx="10" hasCustomPrompt="1"/>
          </p:nvPr>
        </p:nvSpPr>
        <p:spPr>
          <a:xfrm>
            <a:off x="839788" y="1496738"/>
            <a:ext cx="10499725" cy="425662"/>
          </a:xfrm>
        </p:spPr>
        <p:txBody>
          <a:bodyPr anchor="t">
            <a:noAutofit/>
          </a:bodyPr>
          <a:lstStyle>
            <a:lvl1pPr marL="0" indent="0" algn="ctr">
              <a:buNone/>
              <a:defRPr sz="1400">
                <a:solidFill>
                  <a:schemeClr val="tx1"/>
                </a:solidFill>
              </a:defRPr>
            </a:lvl1pPr>
          </a:lstStyle>
          <a:p>
            <a:pPr lvl="0"/>
            <a:r>
              <a:rPr lang="nl-NL"/>
              <a:t>Ondertitel in 1 regel</a:t>
            </a:r>
          </a:p>
        </p:txBody>
      </p:sp>
    </p:spTree>
    <p:extLst>
      <p:ext uri="{BB962C8B-B14F-4D97-AF65-F5344CB8AC3E}">
        <p14:creationId xmlns:p14="http://schemas.microsoft.com/office/powerpoint/2010/main" val="3037573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tite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DD65124-ED86-E944-BD6D-F129C0E6B4FB}"/>
              </a:ext>
            </a:extLst>
          </p:cNvPr>
          <p:cNvSpPr>
            <a:spLocks noGrp="1"/>
          </p:cNvSpPr>
          <p:nvPr>
            <p:ph type="title"/>
          </p:nvPr>
        </p:nvSpPr>
        <p:spPr>
          <a:xfrm>
            <a:off x="696000" y="1822950"/>
            <a:ext cx="10800000" cy="2183900"/>
          </a:xfrm>
          <a:prstGeom prst="rect">
            <a:avLst/>
          </a:prstGeom>
        </p:spPr>
        <p:txBody>
          <a:bodyPr vert="horz" lIns="0" tIns="0" rIns="0" bIns="0" rtlCol="0" anchor="b" anchorCtr="0">
            <a:noAutofit/>
          </a:bodyPr>
          <a:lstStyle/>
          <a:p>
            <a:r>
              <a:rPr lang="en-GB" dirty="0" err="1"/>
              <a:t>Sectie-titel</a:t>
            </a:r>
            <a:endParaRPr lang="en-US" dirty="0"/>
          </a:p>
        </p:txBody>
      </p:sp>
      <p:sp>
        <p:nvSpPr>
          <p:cNvPr id="7" name="Text Placeholder 6">
            <a:extLst>
              <a:ext uri="{FF2B5EF4-FFF2-40B4-BE49-F238E27FC236}">
                <a16:creationId xmlns:a16="http://schemas.microsoft.com/office/drawing/2014/main" id="{0BAB97E6-EC53-4949-AFCC-7900A3CCA3C8}"/>
              </a:ext>
            </a:extLst>
          </p:cNvPr>
          <p:cNvSpPr>
            <a:spLocks noGrp="1"/>
          </p:cNvSpPr>
          <p:nvPr>
            <p:ph type="body" sz="quarter" idx="10" hasCustomPrompt="1"/>
          </p:nvPr>
        </p:nvSpPr>
        <p:spPr>
          <a:xfrm>
            <a:off x="695999" y="4195763"/>
            <a:ext cx="10800675" cy="538797"/>
          </a:xfrm>
        </p:spPr>
        <p:txBody>
          <a:bodyPr/>
          <a:lstStyle>
            <a:lvl2pPr marL="457108" indent="0">
              <a:buNone/>
              <a:defRPr/>
            </a:lvl2pPr>
          </a:lstStyle>
          <a:p>
            <a:pPr lvl="0"/>
            <a:r>
              <a:rPr lang="en-GB" dirty="0" err="1"/>
              <a:t>Onder-titel</a:t>
            </a:r>
            <a:endParaRPr lang="en-GB" dirty="0"/>
          </a:p>
        </p:txBody>
      </p:sp>
    </p:spTree>
    <p:extLst>
      <p:ext uri="{BB962C8B-B14F-4D97-AF65-F5344CB8AC3E}">
        <p14:creationId xmlns:p14="http://schemas.microsoft.com/office/powerpoint/2010/main" val="1192699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45A7279-6CD3-D146-80A1-A09DCD24FE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
        <p:nvSpPr>
          <p:cNvPr id="9" name="Date Placeholder 6">
            <a:extLst>
              <a:ext uri="{FF2B5EF4-FFF2-40B4-BE49-F238E27FC236}">
                <a16:creationId xmlns:a16="http://schemas.microsoft.com/office/drawing/2014/main" id="{AF96231E-4437-0A40-96A6-DAB56D151F42}"/>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dirty="0"/>
          </a:p>
        </p:txBody>
      </p:sp>
      <p:sp>
        <p:nvSpPr>
          <p:cNvPr id="11" name="Title 1">
            <a:extLst>
              <a:ext uri="{FF2B5EF4-FFF2-40B4-BE49-F238E27FC236}">
                <a16:creationId xmlns:a16="http://schemas.microsoft.com/office/drawing/2014/main" id="{334B4921-F29D-6C4A-B40B-8A588A3F0CC7}"/>
              </a:ext>
            </a:extLst>
          </p:cNvPr>
          <p:cNvSpPr>
            <a:spLocks noGrp="1"/>
          </p:cNvSpPr>
          <p:nvPr>
            <p:ph type="title" hasCustomPrompt="1"/>
          </p:nvPr>
        </p:nvSpPr>
        <p:spPr>
          <a:xfrm>
            <a:off x="720000" y="2651613"/>
            <a:ext cx="10800000" cy="1708566"/>
          </a:xfrm>
          <a:prstGeom prst="rect">
            <a:avLst/>
          </a:prstGeom>
        </p:spPr>
        <p:txBody>
          <a:bodyPr lIns="0" anchor="t"/>
          <a:lstStyle>
            <a:lvl1pPr>
              <a:lnSpc>
                <a:spcPct val="80000"/>
              </a:lnSpc>
              <a:defRPr sz="6600" b="0" i="0" spc="-15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br>
              <a:rPr lang="en-GB" dirty="0"/>
            </a:br>
            <a:r>
              <a:rPr lang="en-GB" dirty="0"/>
              <a:t>de </a:t>
            </a:r>
            <a:r>
              <a:rPr lang="en-GB" dirty="0" err="1"/>
              <a:t>presentatie</a:t>
            </a:r>
            <a:endParaRPr lang="en-US" dirty="0"/>
          </a:p>
        </p:txBody>
      </p:sp>
      <p:sp>
        <p:nvSpPr>
          <p:cNvPr id="12" name="Subtitle 2">
            <a:extLst>
              <a:ext uri="{FF2B5EF4-FFF2-40B4-BE49-F238E27FC236}">
                <a16:creationId xmlns:a16="http://schemas.microsoft.com/office/drawing/2014/main" id="{D9925AE9-F22A-BD4C-BFCB-AD43706721A6}"/>
              </a:ext>
            </a:extLst>
          </p:cNvPr>
          <p:cNvSpPr>
            <a:spLocks noGrp="1"/>
          </p:cNvSpPr>
          <p:nvPr>
            <p:ph type="subTitle" idx="1" hasCustomPrompt="1"/>
          </p:nvPr>
        </p:nvSpPr>
        <p:spPr>
          <a:xfrm>
            <a:off x="720001" y="4451613"/>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spc="-50" baseline="0" dirty="0" err="1"/>
              <a:t>En</a:t>
            </a:r>
            <a:r>
              <a:rPr lang="en-GB" spc="-50" baseline="0" dirty="0"/>
              <a:t> </a:t>
            </a:r>
            <a:r>
              <a:rPr lang="en-GB" spc="-50" baseline="0" dirty="0" err="1"/>
              <a:t>een</a:t>
            </a:r>
            <a:r>
              <a:rPr lang="en-GB" spc="-50" baseline="0" dirty="0"/>
              <a:t> </a:t>
            </a:r>
            <a:r>
              <a:rPr lang="en-GB" spc="-50" baseline="0" dirty="0" err="1"/>
              <a:t>beetje</a:t>
            </a:r>
            <a:r>
              <a:rPr lang="en-GB" spc="-50" baseline="0" dirty="0"/>
              <a:t> extra </a:t>
            </a:r>
            <a:r>
              <a:rPr lang="en-GB" spc="-50" baseline="0" dirty="0" err="1"/>
              <a:t>duiding</a:t>
            </a:r>
            <a:r>
              <a:rPr lang="en-GB" spc="-50" baseline="0" dirty="0"/>
              <a:t> of context in de </a:t>
            </a:r>
            <a:r>
              <a:rPr lang="en-GB" spc="-50" baseline="0" dirty="0" err="1"/>
              <a:t>ondertitel</a:t>
            </a:r>
            <a:endParaRPr lang="en-GB" spc="-50" baseline="0" dirty="0"/>
          </a:p>
        </p:txBody>
      </p:sp>
    </p:spTree>
    <p:extLst>
      <p:ext uri="{BB962C8B-B14F-4D97-AF65-F5344CB8AC3E}">
        <p14:creationId xmlns:p14="http://schemas.microsoft.com/office/powerpoint/2010/main" val="2564654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el, onder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sp>
        <p:nvSpPr>
          <p:cNvPr id="6" name="Subtitle 2">
            <a:extLst>
              <a:ext uri="{FF2B5EF4-FFF2-40B4-BE49-F238E27FC236}">
                <a16:creationId xmlns:a16="http://schemas.microsoft.com/office/drawing/2014/main" id="{979E8DD1-11AC-494C-B931-7DCC424829EC}"/>
              </a:ext>
            </a:extLst>
          </p:cNvPr>
          <p:cNvSpPr>
            <a:spLocks noGrp="1"/>
          </p:cNvSpPr>
          <p:nvPr>
            <p:ph type="subTitle" idx="1" hasCustomPrompt="1"/>
          </p:nvPr>
        </p:nvSpPr>
        <p:spPr>
          <a:xfrm>
            <a:off x="720001" y="1440000"/>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dirty="0" err="1"/>
              <a:t>Ondertitel</a:t>
            </a:r>
            <a:endParaRPr lang="en-US" dirty="0"/>
          </a:p>
        </p:txBody>
      </p:sp>
      <p:sp>
        <p:nvSpPr>
          <p:cNvPr id="8" name="Content Placeholder 2">
            <a:extLst>
              <a:ext uri="{FF2B5EF4-FFF2-40B4-BE49-F238E27FC236}">
                <a16:creationId xmlns:a16="http://schemas.microsoft.com/office/drawing/2014/main" id="{C7F245DC-ADFB-CB45-ABEB-2D64F2A1F893}"/>
              </a:ext>
            </a:extLst>
          </p:cNvPr>
          <p:cNvSpPr>
            <a:spLocks noGrp="1"/>
          </p:cNvSpPr>
          <p:nvPr>
            <p:ph idx="13" hasCustomPrompt="1"/>
          </p:nvPr>
        </p:nvSpPr>
        <p:spPr>
          <a:xfrm>
            <a:off x="720000" y="2160000"/>
            <a:ext cx="1080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Tree>
    <p:extLst>
      <p:ext uri="{BB962C8B-B14F-4D97-AF65-F5344CB8AC3E}">
        <p14:creationId xmlns:p14="http://schemas.microsoft.com/office/powerpoint/2010/main" val="4263929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5" name="Content Placeholder 2">
            <a:extLst>
              <a:ext uri="{FF2B5EF4-FFF2-40B4-BE49-F238E27FC236}">
                <a16:creationId xmlns:a16="http://schemas.microsoft.com/office/drawing/2014/main" id="{E17C745A-54F0-BB4D-997D-C268970CD939}"/>
              </a:ext>
            </a:extLst>
          </p:cNvPr>
          <p:cNvSpPr>
            <a:spLocks noGrp="1"/>
          </p:cNvSpPr>
          <p:nvPr>
            <p:ph idx="13" hasCustomPrompt="1"/>
          </p:nvPr>
        </p:nvSpPr>
        <p:spPr>
          <a:xfrm>
            <a:off x="720000" y="1691148"/>
            <a:ext cx="10800000" cy="4170902"/>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spTree>
    <p:extLst>
      <p:ext uri="{BB962C8B-B14F-4D97-AF65-F5344CB8AC3E}">
        <p14:creationId xmlns:p14="http://schemas.microsoft.com/office/powerpoint/2010/main" val="3719229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nsen voorstell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0"/>
            <a:ext cx="7797013" cy="1296000"/>
          </a:xfrm>
          <a:prstGeom prst="rect">
            <a:avLst/>
          </a:prstGeom>
        </p:spPr>
        <p:txBody>
          <a:bodyPr lIns="0" anchor="t"/>
          <a:lstStyle>
            <a:lvl1pPr marL="11113" indent="0">
              <a:lnSpc>
                <a:spcPct val="80000"/>
              </a:lnSpc>
              <a:tabLst/>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Een</a:t>
            </a:r>
            <a:r>
              <a:rPr lang="en-GB" dirty="0"/>
              <a:t> </a:t>
            </a:r>
            <a:r>
              <a:rPr lang="en-GB" dirty="0" err="1"/>
              <a:t>korte</a:t>
            </a:r>
            <a:br>
              <a:rPr lang="en-GB" dirty="0"/>
            </a:br>
            <a:r>
              <a:rPr lang="en-GB" dirty="0" err="1"/>
              <a:t>introductie</a:t>
            </a:r>
            <a:endParaRPr lang="en-US" dirty="0"/>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4" name="Tijdelijke aanduiding voor afbeelding 3">
            <a:extLst>
              <a:ext uri="{FF2B5EF4-FFF2-40B4-BE49-F238E27FC236}">
                <a16:creationId xmlns:a16="http://schemas.microsoft.com/office/drawing/2014/main" id="{97D4A5A4-B0D2-2B4C-BE40-11959B88176D}"/>
              </a:ext>
            </a:extLst>
          </p:cNvPr>
          <p:cNvSpPr>
            <a:spLocks noGrp="1"/>
          </p:cNvSpPr>
          <p:nvPr>
            <p:ph type="pic" sz="quarter" idx="10" hasCustomPrompt="1"/>
          </p:nvPr>
        </p:nvSpPr>
        <p:spPr>
          <a:xfrm>
            <a:off x="720000"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6" name="Tijdelijke aanduiding voor tekst 5">
            <a:extLst>
              <a:ext uri="{FF2B5EF4-FFF2-40B4-BE49-F238E27FC236}">
                <a16:creationId xmlns:a16="http://schemas.microsoft.com/office/drawing/2014/main" id="{BB8B58DE-8545-B548-8B82-287C98E2596C}"/>
              </a:ext>
            </a:extLst>
          </p:cNvPr>
          <p:cNvSpPr>
            <a:spLocks noGrp="1"/>
          </p:cNvSpPr>
          <p:nvPr>
            <p:ph type="body" sz="quarter" idx="13" hasCustomPrompt="1"/>
          </p:nvPr>
        </p:nvSpPr>
        <p:spPr>
          <a:xfrm>
            <a:off x="72007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11" name="Tijdelijke aanduiding voor tekst 5">
            <a:extLst>
              <a:ext uri="{FF2B5EF4-FFF2-40B4-BE49-F238E27FC236}">
                <a16:creationId xmlns:a16="http://schemas.microsoft.com/office/drawing/2014/main" id="{AFDA6074-B557-774E-9276-786FBFC54D4F}"/>
              </a:ext>
            </a:extLst>
          </p:cNvPr>
          <p:cNvSpPr>
            <a:spLocks noGrp="1"/>
          </p:cNvSpPr>
          <p:nvPr>
            <p:ph type="body" sz="quarter" idx="14" hasCustomPrompt="1"/>
          </p:nvPr>
        </p:nvSpPr>
        <p:spPr>
          <a:xfrm>
            <a:off x="72007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14" name="Rechte verbindingslijn 13">
            <a:extLst>
              <a:ext uri="{FF2B5EF4-FFF2-40B4-BE49-F238E27FC236}">
                <a16:creationId xmlns:a16="http://schemas.microsoft.com/office/drawing/2014/main" id="{212506FF-CA77-8846-9AA0-FF96731DFFE0}"/>
              </a:ext>
            </a:extLst>
          </p:cNvPr>
          <p:cNvCxnSpPr/>
          <p:nvPr/>
        </p:nvCxnSpPr>
        <p:spPr>
          <a:xfrm>
            <a:off x="72000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jdelijke aanduiding voor afbeelding 3">
            <a:extLst>
              <a:ext uri="{FF2B5EF4-FFF2-40B4-BE49-F238E27FC236}">
                <a16:creationId xmlns:a16="http://schemas.microsoft.com/office/drawing/2014/main" id="{CDB44C77-A5DE-D440-84C2-B687BE16C65A}"/>
              </a:ext>
            </a:extLst>
          </p:cNvPr>
          <p:cNvSpPr>
            <a:spLocks noGrp="1"/>
          </p:cNvSpPr>
          <p:nvPr>
            <p:ph type="pic" sz="quarter" idx="15" hasCustomPrompt="1"/>
          </p:nvPr>
        </p:nvSpPr>
        <p:spPr>
          <a:xfrm>
            <a:off x="3905410"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22" name="Tijdelijke aanduiding voor tekst 5">
            <a:extLst>
              <a:ext uri="{FF2B5EF4-FFF2-40B4-BE49-F238E27FC236}">
                <a16:creationId xmlns:a16="http://schemas.microsoft.com/office/drawing/2014/main" id="{6C45A72D-9B64-F54C-9969-0E63F758140A}"/>
              </a:ext>
            </a:extLst>
          </p:cNvPr>
          <p:cNvSpPr>
            <a:spLocks noGrp="1"/>
          </p:cNvSpPr>
          <p:nvPr>
            <p:ph type="body" sz="quarter" idx="16" hasCustomPrompt="1"/>
          </p:nvPr>
        </p:nvSpPr>
        <p:spPr>
          <a:xfrm>
            <a:off x="390548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23" name="Tijdelijke aanduiding voor tekst 5">
            <a:extLst>
              <a:ext uri="{FF2B5EF4-FFF2-40B4-BE49-F238E27FC236}">
                <a16:creationId xmlns:a16="http://schemas.microsoft.com/office/drawing/2014/main" id="{5FC5430A-4AA9-7547-A3A9-824A5FC55811}"/>
              </a:ext>
            </a:extLst>
          </p:cNvPr>
          <p:cNvSpPr>
            <a:spLocks noGrp="1"/>
          </p:cNvSpPr>
          <p:nvPr>
            <p:ph type="body" sz="quarter" idx="17" hasCustomPrompt="1"/>
          </p:nvPr>
        </p:nvSpPr>
        <p:spPr>
          <a:xfrm>
            <a:off x="390548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24" name="Rechte verbindingslijn 13">
            <a:extLst>
              <a:ext uri="{FF2B5EF4-FFF2-40B4-BE49-F238E27FC236}">
                <a16:creationId xmlns:a16="http://schemas.microsoft.com/office/drawing/2014/main" id="{01E164C1-1021-564F-8D5E-D25003C67F35}"/>
              </a:ext>
            </a:extLst>
          </p:cNvPr>
          <p:cNvCxnSpPr/>
          <p:nvPr userDrawn="1"/>
        </p:nvCxnSpPr>
        <p:spPr>
          <a:xfrm>
            <a:off x="390541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jdelijke aanduiding voor afbeelding 3">
            <a:extLst>
              <a:ext uri="{FF2B5EF4-FFF2-40B4-BE49-F238E27FC236}">
                <a16:creationId xmlns:a16="http://schemas.microsoft.com/office/drawing/2014/main" id="{51EE20AD-1241-A945-8B27-09DFEDF41D75}"/>
              </a:ext>
            </a:extLst>
          </p:cNvPr>
          <p:cNvSpPr>
            <a:spLocks noGrp="1"/>
          </p:cNvSpPr>
          <p:nvPr>
            <p:ph type="pic" sz="quarter" idx="18" hasCustomPrompt="1"/>
          </p:nvPr>
        </p:nvSpPr>
        <p:spPr>
          <a:xfrm>
            <a:off x="7053344"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26" name="Tijdelijke aanduiding voor tekst 5">
            <a:extLst>
              <a:ext uri="{FF2B5EF4-FFF2-40B4-BE49-F238E27FC236}">
                <a16:creationId xmlns:a16="http://schemas.microsoft.com/office/drawing/2014/main" id="{F320CD1C-2C96-6C4C-B5E0-95F29C8AF24A}"/>
              </a:ext>
            </a:extLst>
          </p:cNvPr>
          <p:cNvSpPr>
            <a:spLocks noGrp="1"/>
          </p:cNvSpPr>
          <p:nvPr>
            <p:ph type="body" sz="quarter" idx="19" hasCustomPrompt="1"/>
          </p:nvPr>
        </p:nvSpPr>
        <p:spPr>
          <a:xfrm>
            <a:off x="7053416"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27" name="Tijdelijke aanduiding voor tekst 5">
            <a:extLst>
              <a:ext uri="{FF2B5EF4-FFF2-40B4-BE49-F238E27FC236}">
                <a16:creationId xmlns:a16="http://schemas.microsoft.com/office/drawing/2014/main" id="{7B66ED59-BB33-704E-8F4E-AA260B5EA251}"/>
              </a:ext>
            </a:extLst>
          </p:cNvPr>
          <p:cNvSpPr>
            <a:spLocks noGrp="1"/>
          </p:cNvSpPr>
          <p:nvPr>
            <p:ph type="body" sz="quarter" idx="20" hasCustomPrompt="1"/>
          </p:nvPr>
        </p:nvSpPr>
        <p:spPr>
          <a:xfrm>
            <a:off x="7053416"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28" name="Rechte verbindingslijn 13">
            <a:extLst>
              <a:ext uri="{FF2B5EF4-FFF2-40B4-BE49-F238E27FC236}">
                <a16:creationId xmlns:a16="http://schemas.microsoft.com/office/drawing/2014/main" id="{EF75FF67-2D2C-3B4B-8089-D037FFA4A9E4}"/>
              </a:ext>
            </a:extLst>
          </p:cNvPr>
          <p:cNvCxnSpPr/>
          <p:nvPr userDrawn="1"/>
        </p:nvCxnSpPr>
        <p:spPr>
          <a:xfrm>
            <a:off x="7053344"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774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0"/>
            <a:ext cx="7797013" cy="753200"/>
          </a:xfrm>
          <a:prstGeom prst="rect">
            <a:avLst/>
          </a:prstGeom>
        </p:spPr>
        <p:txBody>
          <a:bodyPr lIns="0" anchor="t"/>
          <a:lstStyle>
            <a:lvl1pPr marL="11113" indent="0">
              <a:lnSpc>
                <a:spcPct val="80000"/>
              </a:lnSpc>
              <a:tabLst/>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a:t>Het team</a:t>
            </a:r>
            <a:endParaRPr lang="en-US" dirty="0"/>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4" name="Tijdelijke aanduiding voor afbeelding 3">
            <a:extLst>
              <a:ext uri="{FF2B5EF4-FFF2-40B4-BE49-F238E27FC236}">
                <a16:creationId xmlns:a16="http://schemas.microsoft.com/office/drawing/2014/main" id="{97D4A5A4-B0D2-2B4C-BE40-11959B88176D}"/>
              </a:ext>
            </a:extLst>
          </p:cNvPr>
          <p:cNvSpPr>
            <a:spLocks noGrp="1"/>
          </p:cNvSpPr>
          <p:nvPr>
            <p:ph type="pic" sz="quarter" idx="10" hasCustomPrompt="1"/>
          </p:nvPr>
        </p:nvSpPr>
        <p:spPr>
          <a:xfrm>
            <a:off x="720001" y="1609025"/>
            <a:ext cx="2468812" cy="1535495"/>
          </a:xfrm>
          <a:prstGeom prst="rect">
            <a:avLst/>
          </a:prstGeom>
          <a:solidFill>
            <a:schemeClr val="accent4"/>
          </a:solidFill>
        </p:spPr>
        <p:txBody>
          <a:bodyPr/>
          <a:lstStyle>
            <a:lvl1pPr marL="0" indent="0">
              <a:buNone/>
              <a:defRPr/>
            </a:lvl1pPr>
          </a:lstStyle>
          <a:p>
            <a:r>
              <a:rPr lang="nl-NL" dirty="0"/>
              <a:t> </a:t>
            </a:r>
          </a:p>
        </p:txBody>
      </p:sp>
      <p:sp>
        <p:nvSpPr>
          <p:cNvPr id="6" name="Tijdelijke aanduiding voor tekst 5">
            <a:extLst>
              <a:ext uri="{FF2B5EF4-FFF2-40B4-BE49-F238E27FC236}">
                <a16:creationId xmlns:a16="http://schemas.microsoft.com/office/drawing/2014/main" id="{BB8B58DE-8545-B548-8B82-287C98E2596C}"/>
              </a:ext>
            </a:extLst>
          </p:cNvPr>
          <p:cNvSpPr>
            <a:spLocks noGrp="1"/>
          </p:cNvSpPr>
          <p:nvPr>
            <p:ph type="body" sz="quarter" idx="13" hasCustomPrompt="1"/>
          </p:nvPr>
        </p:nvSpPr>
        <p:spPr>
          <a:xfrm>
            <a:off x="720072" y="3202941"/>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11" name="Tijdelijke aanduiding voor tekst 5">
            <a:extLst>
              <a:ext uri="{FF2B5EF4-FFF2-40B4-BE49-F238E27FC236}">
                <a16:creationId xmlns:a16="http://schemas.microsoft.com/office/drawing/2014/main" id="{AFDA6074-B557-774E-9276-786FBFC54D4F}"/>
              </a:ext>
            </a:extLst>
          </p:cNvPr>
          <p:cNvSpPr>
            <a:spLocks noGrp="1"/>
          </p:cNvSpPr>
          <p:nvPr>
            <p:ph type="body" sz="quarter" idx="14" hasCustomPrompt="1"/>
          </p:nvPr>
        </p:nvSpPr>
        <p:spPr>
          <a:xfrm>
            <a:off x="720072" y="3571278"/>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3" name="Tijdelijke aanduiding voor afbeelding 3">
            <a:extLst>
              <a:ext uri="{FF2B5EF4-FFF2-40B4-BE49-F238E27FC236}">
                <a16:creationId xmlns:a16="http://schemas.microsoft.com/office/drawing/2014/main" id="{59B42F74-8288-4CBB-D791-7FE8908C0C89}"/>
              </a:ext>
            </a:extLst>
          </p:cNvPr>
          <p:cNvSpPr>
            <a:spLocks noGrp="1"/>
          </p:cNvSpPr>
          <p:nvPr>
            <p:ph type="pic" sz="quarter" idx="15" hasCustomPrompt="1"/>
          </p:nvPr>
        </p:nvSpPr>
        <p:spPr>
          <a:xfrm>
            <a:off x="3412401" y="1609025"/>
            <a:ext cx="2468812" cy="1535495"/>
          </a:xfrm>
          <a:prstGeom prst="rect">
            <a:avLst/>
          </a:prstGeom>
          <a:solidFill>
            <a:schemeClr val="accent4"/>
          </a:solidFill>
        </p:spPr>
        <p:txBody>
          <a:bodyPr/>
          <a:lstStyle>
            <a:lvl1pPr marL="0" indent="0">
              <a:buNone/>
              <a:defRPr/>
            </a:lvl1pPr>
          </a:lstStyle>
          <a:p>
            <a:r>
              <a:rPr lang="nl-NL" dirty="0"/>
              <a:t> </a:t>
            </a:r>
          </a:p>
        </p:txBody>
      </p:sp>
      <p:sp>
        <p:nvSpPr>
          <p:cNvPr id="5" name="Tijdelijke aanduiding voor tekst 5">
            <a:extLst>
              <a:ext uri="{FF2B5EF4-FFF2-40B4-BE49-F238E27FC236}">
                <a16:creationId xmlns:a16="http://schemas.microsoft.com/office/drawing/2014/main" id="{F7B4F1C1-762C-AD50-20DD-660CC16A92F9}"/>
              </a:ext>
            </a:extLst>
          </p:cNvPr>
          <p:cNvSpPr>
            <a:spLocks noGrp="1"/>
          </p:cNvSpPr>
          <p:nvPr>
            <p:ph type="body" sz="quarter" idx="16" hasCustomPrompt="1"/>
          </p:nvPr>
        </p:nvSpPr>
        <p:spPr>
          <a:xfrm>
            <a:off x="3412472" y="3202941"/>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7" name="Tijdelijke aanduiding voor tekst 5">
            <a:extLst>
              <a:ext uri="{FF2B5EF4-FFF2-40B4-BE49-F238E27FC236}">
                <a16:creationId xmlns:a16="http://schemas.microsoft.com/office/drawing/2014/main" id="{489CE0A8-D2FC-A0B7-4B85-27CB0CCBEF97}"/>
              </a:ext>
            </a:extLst>
          </p:cNvPr>
          <p:cNvSpPr>
            <a:spLocks noGrp="1"/>
          </p:cNvSpPr>
          <p:nvPr>
            <p:ph type="body" sz="quarter" idx="17" hasCustomPrompt="1"/>
          </p:nvPr>
        </p:nvSpPr>
        <p:spPr>
          <a:xfrm>
            <a:off x="3412472" y="3571278"/>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8" name="Tijdelijke aanduiding voor afbeelding 3">
            <a:extLst>
              <a:ext uri="{FF2B5EF4-FFF2-40B4-BE49-F238E27FC236}">
                <a16:creationId xmlns:a16="http://schemas.microsoft.com/office/drawing/2014/main" id="{E1708932-ADC3-87F9-5A96-53AE7DD28B55}"/>
              </a:ext>
            </a:extLst>
          </p:cNvPr>
          <p:cNvSpPr>
            <a:spLocks noGrp="1"/>
          </p:cNvSpPr>
          <p:nvPr>
            <p:ph type="pic" sz="quarter" idx="18" hasCustomPrompt="1"/>
          </p:nvPr>
        </p:nvSpPr>
        <p:spPr>
          <a:xfrm>
            <a:off x="6104801" y="1609025"/>
            <a:ext cx="2468812" cy="1535495"/>
          </a:xfrm>
          <a:prstGeom prst="rect">
            <a:avLst/>
          </a:prstGeom>
          <a:solidFill>
            <a:schemeClr val="accent4"/>
          </a:solidFill>
        </p:spPr>
        <p:txBody>
          <a:bodyPr/>
          <a:lstStyle>
            <a:lvl1pPr marL="0" indent="0">
              <a:buNone/>
              <a:defRPr/>
            </a:lvl1pPr>
          </a:lstStyle>
          <a:p>
            <a:r>
              <a:rPr lang="nl-NL" dirty="0"/>
              <a:t> </a:t>
            </a:r>
          </a:p>
        </p:txBody>
      </p:sp>
      <p:sp>
        <p:nvSpPr>
          <p:cNvPr id="9" name="Tijdelijke aanduiding voor tekst 5">
            <a:extLst>
              <a:ext uri="{FF2B5EF4-FFF2-40B4-BE49-F238E27FC236}">
                <a16:creationId xmlns:a16="http://schemas.microsoft.com/office/drawing/2014/main" id="{FE90DA87-02A8-68BF-D235-EFA1F3FC4D54}"/>
              </a:ext>
            </a:extLst>
          </p:cNvPr>
          <p:cNvSpPr>
            <a:spLocks noGrp="1"/>
          </p:cNvSpPr>
          <p:nvPr>
            <p:ph type="body" sz="quarter" idx="19" hasCustomPrompt="1"/>
          </p:nvPr>
        </p:nvSpPr>
        <p:spPr>
          <a:xfrm>
            <a:off x="6104872" y="3202941"/>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12" name="Tijdelijke aanduiding voor tekst 5">
            <a:extLst>
              <a:ext uri="{FF2B5EF4-FFF2-40B4-BE49-F238E27FC236}">
                <a16:creationId xmlns:a16="http://schemas.microsoft.com/office/drawing/2014/main" id="{980E2815-D997-FBD6-7860-AD0075A67A9F}"/>
              </a:ext>
            </a:extLst>
          </p:cNvPr>
          <p:cNvSpPr>
            <a:spLocks noGrp="1"/>
          </p:cNvSpPr>
          <p:nvPr>
            <p:ph type="body" sz="quarter" idx="20" hasCustomPrompt="1"/>
          </p:nvPr>
        </p:nvSpPr>
        <p:spPr>
          <a:xfrm>
            <a:off x="6104872" y="3571278"/>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13" name="Tijdelijke aanduiding voor afbeelding 3">
            <a:extLst>
              <a:ext uri="{FF2B5EF4-FFF2-40B4-BE49-F238E27FC236}">
                <a16:creationId xmlns:a16="http://schemas.microsoft.com/office/drawing/2014/main" id="{3163CE12-87FF-C3C2-F9F2-56096862E121}"/>
              </a:ext>
            </a:extLst>
          </p:cNvPr>
          <p:cNvSpPr>
            <a:spLocks noGrp="1"/>
          </p:cNvSpPr>
          <p:nvPr>
            <p:ph type="pic" sz="quarter" idx="21" hasCustomPrompt="1"/>
          </p:nvPr>
        </p:nvSpPr>
        <p:spPr>
          <a:xfrm>
            <a:off x="8797201" y="1609025"/>
            <a:ext cx="2468812" cy="1535495"/>
          </a:xfrm>
          <a:prstGeom prst="rect">
            <a:avLst/>
          </a:prstGeom>
          <a:solidFill>
            <a:schemeClr val="accent4"/>
          </a:solidFill>
        </p:spPr>
        <p:txBody>
          <a:bodyPr/>
          <a:lstStyle>
            <a:lvl1pPr marL="0" indent="0">
              <a:buNone/>
              <a:defRPr/>
            </a:lvl1pPr>
          </a:lstStyle>
          <a:p>
            <a:r>
              <a:rPr lang="nl-NL" dirty="0"/>
              <a:t> </a:t>
            </a:r>
          </a:p>
        </p:txBody>
      </p:sp>
      <p:sp>
        <p:nvSpPr>
          <p:cNvPr id="15" name="Tijdelijke aanduiding voor tekst 5">
            <a:extLst>
              <a:ext uri="{FF2B5EF4-FFF2-40B4-BE49-F238E27FC236}">
                <a16:creationId xmlns:a16="http://schemas.microsoft.com/office/drawing/2014/main" id="{0409B689-91C4-1859-E5BA-6A41DF81006C}"/>
              </a:ext>
            </a:extLst>
          </p:cNvPr>
          <p:cNvSpPr>
            <a:spLocks noGrp="1"/>
          </p:cNvSpPr>
          <p:nvPr>
            <p:ph type="body" sz="quarter" idx="22" hasCustomPrompt="1"/>
          </p:nvPr>
        </p:nvSpPr>
        <p:spPr>
          <a:xfrm>
            <a:off x="8797272" y="3202941"/>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16" name="Tijdelijke aanduiding voor tekst 5">
            <a:extLst>
              <a:ext uri="{FF2B5EF4-FFF2-40B4-BE49-F238E27FC236}">
                <a16:creationId xmlns:a16="http://schemas.microsoft.com/office/drawing/2014/main" id="{2B79FE8A-99E0-B612-0D52-ACB580B75026}"/>
              </a:ext>
            </a:extLst>
          </p:cNvPr>
          <p:cNvSpPr>
            <a:spLocks noGrp="1"/>
          </p:cNvSpPr>
          <p:nvPr>
            <p:ph type="body" sz="quarter" idx="23" hasCustomPrompt="1"/>
          </p:nvPr>
        </p:nvSpPr>
        <p:spPr>
          <a:xfrm>
            <a:off x="8797272" y="3571278"/>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61" name="Tijdelijke aanduiding voor afbeelding 3">
            <a:extLst>
              <a:ext uri="{FF2B5EF4-FFF2-40B4-BE49-F238E27FC236}">
                <a16:creationId xmlns:a16="http://schemas.microsoft.com/office/drawing/2014/main" id="{B0F04061-69D3-9D14-9525-1D9A9C37782A}"/>
              </a:ext>
            </a:extLst>
          </p:cNvPr>
          <p:cNvSpPr>
            <a:spLocks noGrp="1"/>
          </p:cNvSpPr>
          <p:nvPr>
            <p:ph type="pic" sz="quarter" idx="24" hasCustomPrompt="1"/>
          </p:nvPr>
        </p:nvSpPr>
        <p:spPr>
          <a:xfrm>
            <a:off x="720001" y="4072241"/>
            <a:ext cx="2468812" cy="1535495"/>
          </a:xfrm>
          <a:prstGeom prst="rect">
            <a:avLst/>
          </a:prstGeom>
          <a:solidFill>
            <a:schemeClr val="accent4"/>
          </a:solidFill>
        </p:spPr>
        <p:txBody>
          <a:bodyPr/>
          <a:lstStyle>
            <a:lvl1pPr marL="0" indent="0">
              <a:buNone/>
              <a:defRPr/>
            </a:lvl1pPr>
          </a:lstStyle>
          <a:p>
            <a:r>
              <a:rPr lang="nl-NL" dirty="0"/>
              <a:t> </a:t>
            </a:r>
          </a:p>
        </p:txBody>
      </p:sp>
      <p:sp>
        <p:nvSpPr>
          <p:cNvPr id="62" name="Tijdelijke aanduiding voor tekst 5">
            <a:extLst>
              <a:ext uri="{FF2B5EF4-FFF2-40B4-BE49-F238E27FC236}">
                <a16:creationId xmlns:a16="http://schemas.microsoft.com/office/drawing/2014/main" id="{7FF13135-2797-1B80-A2BE-FCA9DCC5738C}"/>
              </a:ext>
            </a:extLst>
          </p:cNvPr>
          <p:cNvSpPr>
            <a:spLocks noGrp="1"/>
          </p:cNvSpPr>
          <p:nvPr>
            <p:ph type="body" sz="quarter" idx="25" hasCustomPrompt="1"/>
          </p:nvPr>
        </p:nvSpPr>
        <p:spPr>
          <a:xfrm>
            <a:off x="720072" y="5666157"/>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63" name="Tijdelijke aanduiding voor tekst 5">
            <a:extLst>
              <a:ext uri="{FF2B5EF4-FFF2-40B4-BE49-F238E27FC236}">
                <a16:creationId xmlns:a16="http://schemas.microsoft.com/office/drawing/2014/main" id="{09E1495B-BFFA-759B-4609-DAF52B619C65}"/>
              </a:ext>
            </a:extLst>
          </p:cNvPr>
          <p:cNvSpPr>
            <a:spLocks noGrp="1"/>
          </p:cNvSpPr>
          <p:nvPr>
            <p:ph type="body" sz="quarter" idx="26" hasCustomPrompt="1"/>
          </p:nvPr>
        </p:nvSpPr>
        <p:spPr>
          <a:xfrm>
            <a:off x="720072" y="6034494"/>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64" name="Tijdelijke aanduiding voor afbeelding 3">
            <a:extLst>
              <a:ext uri="{FF2B5EF4-FFF2-40B4-BE49-F238E27FC236}">
                <a16:creationId xmlns:a16="http://schemas.microsoft.com/office/drawing/2014/main" id="{E99EB282-4621-9802-38B1-D3900D0ECE2B}"/>
              </a:ext>
            </a:extLst>
          </p:cNvPr>
          <p:cNvSpPr>
            <a:spLocks noGrp="1"/>
          </p:cNvSpPr>
          <p:nvPr>
            <p:ph type="pic" sz="quarter" idx="27" hasCustomPrompt="1"/>
          </p:nvPr>
        </p:nvSpPr>
        <p:spPr>
          <a:xfrm>
            <a:off x="3412401" y="4072241"/>
            <a:ext cx="2468812" cy="1535495"/>
          </a:xfrm>
          <a:prstGeom prst="rect">
            <a:avLst/>
          </a:prstGeom>
          <a:solidFill>
            <a:schemeClr val="accent4"/>
          </a:solidFill>
        </p:spPr>
        <p:txBody>
          <a:bodyPr/>
          <a:lstStyle>
            <a:lvl1pPr marL="0" indent="0">
              <a:buNone/>
              <a:defRPr/>
            </a:lvl1pPr>
          </a:lstStyle>
          <a:p>
            <a:r>
              <a:rPr lang="nl-NL" dirty="0"/>
              <a:t> </a:t>
            </a:r>
          </a:p>
        </p:txBody>
      </p:sp>
      <p:sp>
        <p:nvSpPr>
          <p:cNvPr id="65" name="Tijdelijke aanduiding voor tekst 5">
            <a:extLst>
              <a:ext uri="{FF2B5EF4-FFF2-40B4-BE49-F238E27FC236}">
                <a16:creationId xmlns:a16="http://schemas.microsoft.com/office/drawing/2014/main" id="{ED22B20B-B2F8-1F7F-1549-B5CD30F4C1C6}"/>
              </a:ext>
            </a:extLst>
          </p:cNvPr>
          <p:cNvSpPr>
            <a:spLocks noGrp="1"/>
          </p:cNvSpPr>
          <p:nvPr>
            <p:ph type="body" sz="quarter" idx="28" hasCustomPrompt="1"/>
          </p:nvPr>
        </p:nvSpPr>
        <p:spPr>
          <a:xfrm>
            <a:off x="3412472" y="5666157"/>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66" name="Tijdelijke aanduiding voor tekst 5">
            <a:extLst>
              <a:ext uri="{FF2B5EF4-FFF2-40B4-BE49-F238E27FC236}">
                <a16:creationId xmlns:a16="http://schemas.microsoft.com/office/drawing/2014/main" id="{06F4A6F4-141D-221D-E77F-61F46D7258E3}"/>
              </a:ext>
            </a:extLst>
          </p:cNvPr>
          <p:cNvSpPr>
            <a:spLocks noGrp="1"/>
          </p:cNvSpPr>
          <p:nvPr>
            <p:ph type="body" sz="quarter" idx="29" hasCustomPrompt="1"/>
          </p:nvPr>
        </p:nvSpPr>
        <p:spPr>
          <a:xfrm>
            <a:off x="3412472" y="6034494"/>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67" name="Tijdelijke aanduiding voor afbeelding 3">
            <a:extLst>
              <a:ext uri="{FF2B5EF4-FFF2-40B4-BE49-F238E27FC236}">
                <a16:creationId xmlns:a16="http://schemas.microsoft.com/office/drawing/2014/main" id="{8FD4C9F7-9A2E-CFFE-5BA6-3E4E4F500716}"/>
              </a:ext>
            </a:extLst>
          </p:cNvPr>
          <p:cNvSpPr>
            <a:spLocks noGrp="1"/>
          </p:cNvSpPr>
          <p:nvPr>
            <p:ph type="pic" sz="quarter" idx="30" hasCustomPrompt="1"/>
          </p:nvPr>
        </p:nvSpPr>
        <p:spPr>
          <a:xfrm>
            <a:off x="6104801" y="4072241"/>
            <a:ext cx="2468812" cy="1535495"/>
          </a:xfrm>
          <a:prstGeom prst="rect">
            <a:avLst/>
          </a:prstGeom>
          <a:solidFill>
            <a:schemeClr val="accent4"/>
          </a:solidFill>
        </p:spPr>
        <p:txBody>
          <a:bodyPr/>
          <a:lstStyle>
            <a:lvl1pPr marL="0" indent="0">
              <a:buNone/>
              <a:defRPr/>
            </a:lvl1pPr>
          </a:lstStyle>
          <a:p>
            <a:r>
              <a:rPr lang="nl-NL" dirty="0"/>
              <a:t> </a:t>
            </a:r>
          </a:p>
        </p:txBody>
      </p:sp>
      <p:sp>
        <p:nvSpPr>
          <p:cNvPr id="68" name="Tijdelijke aanduiding voor tekst 5">
            <a:extLst>
              <a:ext uri="{FF2B5EF4-FFF2-40B4-BE49-F238E27FC236}">
                <a16:creationId xmlns:a16="http://schemas.microsoft.com/office/drawing/2014/main" id="{4215645C-EAFC-CFC0-EDEA-956E513AEEBD}"/>
              </a:ext>
            </a:extLst>
          </p:cNvPr>
          <p:cNvSpPr>
            <a:spLocks noGrp="1"/>
          </p:cNvSpPr>
          <p:nvPr>
            <p:ph type="body" sz="quarter" idx="31" hasCustomPrompt="1"/>
          </p:nvPr>
        </p:nvSpPr>
        <p:spPr>
          <a:xfrm>
            <a:off x="6104872" y="5666157"/>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69" name="Tijdelijke aanduiding voor tekst 5">
            <a:extLst>
              <a:ext uri="{FF2B5EF4-FFF2-40B4-BE49-F238E27FC236}">
                <a16:creationId xmlns:a16="http://schemas.microsoft.com/office/drawing/2014/main" id="{E7731B40-92F5-D580-A482-EF2C5AFAFCCC}"/>
              </a:ext>
            </a:extLst>
          </p:cNvPr>
          <p:cNvSpPr>
            <a:spLocks noGrp="1"/>
          </p:cNvSpPr>
          <p:nvPr>
            <p:ph type="body" sz="quarter" idx="32" hasCustomPrompt="1"/>
          </p:nvPr>
        </p:nvSpPr>
        <p:spPr>
          <a:xfrm>
            <a:off x="6104872" y="6034494"/>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
        <p:nvSpPr>
          <p:cNvPr id="70" name="Tijdelijke aanduiding voor afbeelding 3">
            <a:extLst>
              <a:ext uri="{FF2B5EF4-FFF2-40B4-BE49-F238E27FC236}">
                <a16:creationId xmlns:a16="http://schemas.microsoft.com/office/drawing/2014/main" id="{16BC1AF7-F5A6-0597-0882-6862AB4DFBE3}"/>
              </a:ext>
            </a:extLst>
          </p:cNvPr>
          <p:cNvSpPr>
            <a:spLocks noGrp="1"/>
          </p:cNvSpPr>
          <p:nvPr>
            <p:ph type="pic" sz="quarter" idx="33" hasCustomPrompt="1"/>
          </p:nvPr>
        </p:nvSpPr>
        <p:spPr>
          <a:xfrm>
            <a:off x="8797201" y="4072241"/>
            <a:ext cx="2468812" cy="1535495"/>
          </a:xfrm>
          <a:prstGeom prst="rect">
            <a:avLst/>
          </a:prstGeom>
          <a:solidFill>
            <a:schemeClr val="accent4"/>
          </a:solidFill>
        </p:spPr>
        <p:txBody>
          <a:bodyPr/>
          <a:lstStyle>
            <a:lvl1pPr marL="0" indent="0">
              <a:buNone/>
              <a:defRPr/>
            </a:lvl1pPr>
          </a:lstStyle>
          <a:p>
            <a:r>
              <a:rPr lang="nl-NL" dirty="0"/>
              <a:t> </a:t>
            </a:r>
          </a:p>
        </p:txBody>
      </p:sp>
      <p:sp>
        <p:nvSpPr>
          <p:cNvPr id="71" name="Tijdelijke aanduiding voor tekst 5">
            <a:extLst>
              <a:ext uri="{FF2B5EF4-FFF2-40B4-BE49-F238E27FC236}">
                <a16:creationId xmlns:a16="http://schemas.microsoft.com/office/drawing/2014/main" id="{E2661D17-F37B-A33E-3C72-A1B94910579C}"/>
              </a:ext>
            </a:extLst>
          </p:cNvPr>
          <p:cNvSpPr>
            <a:spLocks noGrp="1"/>
          </p:cNvSpPr>
          <p:nvPr>
            <p:ph type="body" sz="quarter" idx="34" hasCustomPrompt="1"/>
          </p:nvPr>
        </p:nvSpPr>
        <p:spPr>
          <a:xfrm>
            <a:off x="8797272" y="5666157"/>
            <a:ext cx="2468741"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72" name="Tijdelijke aanduiding voor tekst 5">
            <a:extLst>
              <a:ext uri="{FF2B5EF4-FFF2-40B4-BE49-F238E27FC236}">
                <a16:creationId xmlns:a16="http://schemas.microsoft.com/office/drawing/2014/main" id="{C9511551-9748-4D5D-CEB2-D1B96092BF63}"/>
              </a:ext>
            </a:extLst>
          </p:cNvPr>
          <p:cNvSpPr>
            <a:spLocks noGrp="1"/>
          </p:cNvSpPr>
          <p:nvPr>
            <p:ph type="body" sz="quarter" idx="35" hasCustomPrompt="1"/>
          </p:nvPr>
        </p:nvSpPr>
        <p:spPr>
          <a:xfrm>
            <a:off x="8797272" y="6034494"/>
            <a:ext cx="2468741"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spTree>
    <p:extLst>
      <p:ext uri="{BB962C8B-B14F-4D97-AF65-F5344CB8AC3E}">
        <p14:creationId xmlns:p14="http://schemas.microsoft.com/office/powerpoint/2010/main" val="1486352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 content, afbeel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527B4B-BA9E-274E-B48C-45C88B375BE1}"/>
              </a:ext>
            </a:extLst>
          </p:cNvPr>
          <p:cNvSpPr>
            <a:spLocks noGrp="1"/>
          </p:cNvSpPr>
          <p:nvPr>
            <p:ph type="title" hasCustomPrompt="1"/>
          </p:nvPr>
        </p:nvSpPr>
        <p:spPr>
          <a:xfrm>
            <a:off x="720000" y="720000"/>
            <a:ext cx="4860000" cy="1440000"/>
          </a:xfrm>
          <a:prstGeom prst="rect">
            <a:avLst/>
          </a:prstGeom>
        </p:spPr>
        <p:txBody>
          <a:bodyPr lIns="0" anchor="t"/>
          <a:lstStyle>
            <a:lvl1pPr>
              <a:lnSpc>
                <a:spcPct val="80000"/>
              </a:lnSpc>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sp>
        <p:nvSpPr>
          <p:cNvPr id="9" name="Picture Placeholder 8">
            <a:extLst>
              <a:ext uri="{FF2B5EF4-FFF2-40B4-BE49-F238E27FC236}">
                <a16:creationId xmlns:a16="http://schemas.microsoft.com/office/drawing/2014/main" id="{158CDEBD-4A30-724D-92CC-AEF82525B14C}"/>
              </a:ext>
            </a:extLst>
          </p:cNvPr>
          <p:cNvSpPr>
            <a:spLocks noGrp="1"/>
          </p:cNvSpPr>
          <p:nvPr>
            <p:ph type="pic" sz="quarter" idx="15"/>
          </p:nvPr>
        </p:nvSpPr>
        <p:spPr>
          <a:xfrm>
            <a:off x="6095999" y="1"/>
            <a:ext cx="6096001" cy="6862395"/>
          </a:xfrm>
          <a:custGeom>
            <a:avLst/>
            <a:gdLst>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4938260 h 6857999"/>
              <a:gd name="connsiteX5" fmla="*/ 5027272 w 6096001"/>
              <a:gd name="connsiteY5" fmla="*/ 6857999 h 6857999"/>
              <a:gd name="connsiteX6" fmla="*/ 1 w 6096001"/>
              <a:gd name="connsiteY6" fmla="*/ 6857999 h 6857999"/>
              <a:gd name="connsiteX7" fmla="*/ 1 w 6096001"/>
              <a:gd name="connsiteY7" fmla="*/ 4919511 h 6857999"/>
              <a:gd name="connsiteX8" fmla="*/ 0 w 6096001"/>
              <a:gd name="connsiteY8" fmla="*/ 4919472 h 6857999"/>
              <a:gd name="connsiteX9" fmla="*/ 2888480 w 6096001"/>
              <a:gd name="connsiteY9" fmla="*/ 66312 h 6857999"/>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6857999 h 6857999"/>
              <a:gd name="connsiteX5" fmla="*/ 1 w 6096001"/>
              <a:gd name="connsiteY5" fmla="*/ 6857999 h 6857999"/>
              <a:gd name="connsiteX6" fmla="*/ 1 w 6096001"/>
              <a:gd name="connsiteY6" fmla="*/ 4919511 h 6857999"/>
              <a:gd name="connsiteX7" fmla="*/ 0 w 6096001"/>
              <a:gd name="connsiteY7" fmla="*/ 4919472 h 6857999"/>
              <a:gd name="connsiteX8" fmla="*/ 2888480 w 6096001"/>
              <a:gd name="connsiteY8" fmla="*/ 66312 h 6857999"/>
              <a:gd name="connsiteX9" fmla="*/ 3017953 w 6096001"/>
              <a:gd name="connsiteY9" fmla="*/ 0 h 6857999"/>
              <a:gd name="connsiteX0" fmla="*/ 3017953 w 6096001"/>
              <a:gd name="connsiteY0" fmla="*/ 0 h 6862395"/>
              <a:gd name="connsiteX1" fmla="*/ 6096001 w 6096001"/>
              <a:gd name="connsiteY1" fmla="*/ 0 h 6862395"/>
              <a:gd name="connsiteX2" fmla="*/ 6096001 w 6096001"/>
              <a:gd name="connsiteY2" fmla="*/ 3767384 h 6862395"/>
              <a:gd name="connsiteX3" fmla="*/ 5022362 w 6096001"/>
              <a:gd name="connsiteY3" fmla="*/ 4841023 h 6862395"/>
              <a:gd name="connsiteX4" fmla="*/ 5022876 w 6096001"/>
              <a:gd name="connsiteY4" fmla="*/ 6862395 h 6862395"/>
              <a:gd name="connsiteX5" fmla="*/ 1 w 6096001"/>
              <a:gd name="connsiteY5" fmla="*/ 6857999 h 6862395"/>
              <a:gd name="connsiteX6" fmla="*/ 1 w 6096001"/>
              <a:gd name="connsiteY6" fmla="*/ 4919511 h 6862395"/>
              <a:gd name="connsiteX7" fmla="*/ 0 w 6096001"/>
              <a:gd name="connsiteY7" fmla="*/ 4919472 h 6862395"/>
              <a:gd name="connsiteX8" fmla="*/ 2888480 w 6096001"/>
              <a:gd name="connsiteY8" fmla="*/ 66312 h 6862395"/>
              <a:gd name="connsiteX9" fmla="*/ 3017953 w 6096001"/>
              <a:gd name="connsiteY9" fmla="*/ 0 h 68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1" h="6862395">
                <a:moveTo>
                  <a:pt x="3017953" y="0"/>
                </a:moveTo>
                <a:lnTo>
                  <a:pt x="6096001" y="0"/>
                </a:lnTo>
                <a:lnTo>
                  <a:pt x="6096001" y="3767384"/>
                </a:lnTo>
                <a:cubicBezTo>
                  <a:pt x="5503047" y="3767384"/>
                  <a:pt x="5022362" y="4248069"/>
                  <a:pt x="5022362" y="4841023"/>
                </a:cubicBezTo>
                <a:cubicBezTo>
                  <a:pt x="5023999" y="5513348"/>
                  <a:pt x="5021239" y="6190070"/>
                  <a:pt x="5022876" y="6862395"/>
                </a:cubicBezTo>
                <a:lnTo>
                  <a:pt x="1" y="6857999"/>
                </a:lnTo>
                <a:lnTo>
                  <a:pt x="1" y="4919511"/>
                </a:lnTo>
                <a:cubicBezTo>
                  <a:pt x="1" y="4919498"/>
                  <a:pt x="0" y="4919485"/>
                  <a:pt x="0" y="4919472"/>
                </a:cubicBezTo>
                <a:cubicBezTo>
                  <a:pt x="0" y="2823813"/>
                  <a:pt x="1167972" y="1000949"/>
                  <a:pt x="2888480" y="66312"/>
                </a:cubicBezTo>
                <a:lnTo>
                  <a:pt x="3017953" y="0"/>
                </a:lnTo>
                <a:close/>
              </a:path>
            </a:pathLst>
          </a:custGeom>
          <a:solidFill>
            <a:schemeClr val="accent4"/>
          </a:solidFill>
        </p:spPr>
        <p:txBody>
          <a:bodyPr wrap="square">
            <a:noAutofit/>
          </a:bodyPr>
          <a:lstStyle>
            <a:lvl1pPr>
              <a:defRPr>
                <a:noFill/>
              </a:defRPr>
            </a:lvl1pPr>
          </a:lstStyle>
          <a:p>
            <a:endParaRPr lang="en-NL"/>
          </a:p>
        </p:txBody>
      </p:sp>
      <p:sp>
        <p:nvSpPr>
          <p:cNvPr id="13" name="Content Placeholder 2">
            <a:extLst>
              <a:ext uri="{FF2B5EF4-FFF2-40B4-BE49-F238E27FC236}">
                <a16:creationId xmlns:a16="http://schemas.microsoft.com/office/drawing/2014/main" id="{0E84B199-D4B2-BA4F-A070-C826DD94EEA4}"/>
              </a:ext>
            </a:extLst>
          </p:cNvPr>
          <p:cNvSpPr>
            <a:spLocks noGrp="1"/>
          </p:cNvSpPr>
          <p:nvPr>
            <p:ph idx="13" hasCustomPrompt="1"/>
          </p:nvPr>
        </p:nvSpPr>
        <p:spPr>
          <a:xfrm>
            <a:off x="720000" y="2413189"/>
            <a:ext cx="486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spTree>
    <p:extLst>
      <p:ext uri="{BB962C8B-B14F-4D97-AF65-F5344CB8AC3E}">
        <p14:creationId xmlns:p14="http://schemas.microsoft.com/office/powerpoint/2010/main" val="1248048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45A7279-6CD3-D146-80A1-A09DCD24FE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
        <p:nvSpPr>
          <p:cNvPr id="9" name="Date Placeholder 6">
            <a:extLst>
              <a:ext uri="{FF2B5EF4-FFF2-40B4-BE49-F238E27FC236}">
                <a16:creationId xmlns:a16="http://schemas.microsoft.com/office/drawing/2014/main" id="{AF96231E-4437-0A40-96A6-DAB56D151F42}"/>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a:p>
        </p:txBody>
      </p:sp>
      <p:sp>
        <p:nvSpPr>
          <p:cNvPr id="11" name="Title 1">
            <a:extLst>
              <a:ext uri="{FF2B5EF4-FFF2-40B4-BE49-F238E27FC236}">
                <a16:creationId xmlns:a16="http://schemas.microsoft.com/office/drawing/2014/main" id="{334B4921-F29D-6C4A-B40B-8A588A3F0CC7}"/>
              </a:ext>
            </a:extLst>
          </p:cNvPr>
          <p:cNvSpPr>
            <a:spLocks noGrp="1"/>
          </p:cNvSpPr>
          <p:nvPr>
            <p:ph type="title" hasCustomPrompt="1"/>
          </p:nvPr>
        </p:nvSpPr>
        <p:spPr>
          <a:xfrm>
            <a:off x="720000" y="2651613"/>
            <a:ext cx="10800000" cy="1708566"/>
          </a:xfrm>
          <a:prstGeom prst="rect">
            <a:avLst/>
          </a:prstGeom>
        </p:spPr>
        <p:txBody>
          <a:bodyPr lIns="0" anchor="t"/>
          <a:lstStyle>
            <a:lvl1pPr>
              <a:lnSpc>
                <a:spcPct val="80000"/>
              </a:lnSpc>
              <a:defRPr sz="6600" b="0" i="0" spc="-15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err="1"/>
              <a:t>Titel</a:t>
            </a:r>
            <a:r>
              <a:rPr lang="en-GB"/>
              <a:t> van </a:t>
            </a:r>
            <a:br>
              <a:rPr lang="en-GB"/>
            </a:br>
            <a:r>
              <a:rPr lang="en-GB"/>
              <a:t>de </a:t>
            </a:r>
            <a:r>
              <a:rPr lang="en-GB" err="1"/>
              <a:t>presentatie</a:t>
            </a:r>
            <a:endParaRPr lang="en-US"/>
          </a:p>
        </p:txBody>
      </p:sp>
      <p:sp>
        <p:nvSpPr>
          <p:cNvPr id="12" name="Subtitle 2">
            <a:extLst>
              <a:ext uri="{FF2B5EF4-FFF2-40B4-BE49-F238E27FC236}">
                <a16:creationId xmlns:a16="http://schemas.microsoft.com/office/drawing/2014/main" id="{D9925AE9-F22A-BD4C-BFCB-AD43706721A6}"/>
              </a:ext>
            </a:extLst>
          </p:cNvPr>
          <p:cNvSpPr>
            <a:spLocks noGrp="1"/>
          </p:cNvSpPr>
          <p:nvPr>
            <p:ph type="subTitle" idx="1" hasCustomPrompt="1"/>
          </p:nvPr>
        </p:nvSpPr>
        <p:spPr>
          <a:xfrm>
            <a:off x="720001" y="4451613"/>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spc="-50" baseline="0" err="1"/>
              <a:t>En</a:t>
            </a:r>
            <a:r>
              <a:rPr lang="en-GB" spc="-50" baseline="0"/>
              <a:t> </a:t>
            </a:r>
            <a:r>
              <a:rPr lang="en-GB" spc="-50" baseline="0" err="1"/>
              <a:t>een</a:t>
            </a:r>
            <a:r>
              <a:rPr lang="en-GB" spc="-50" baseline="0"/>
              <a:t> </a:t>
            </a:r>
            <a:r>
              <a:rPr lang="en-GB" spc="-50" baseline="0" err="1"/>
              <a:t>beetje</a:t>
            </a:r>
            <a:r>
              <a:rPr lang="en-GB" spc="-50" baseline="0"/>
              <a:t> extra </a:t>
            </a:r>
            <a:r>
              <a:rPr lang="en-GB" spc="-50" baseline="0" err="1"/>
              <a:t>duiding</a:t>
            </a:r>
            <a:r>
              <a:rPr lang="en-GB" spc="-50" baseline="0"/>
              <a:t> of context in de </a:t>
            </a:r>
            <a:r>
              <a:rPr lang="en-GB" spc="-50" baseline="0" err="1"/>
              <a:t>ondertitel</a:t>
            </a:r>
            <a:endParaRPr lang="en-GB" spc="-50" baseline="0"/>
          </a:p>
        </p:txBody>
      </p:sp>
    </p:spTree>
    <p:extLst>
      <p:ext uri="{BB962C8B-B14F-4D97-AF65-F5344CB8AC3E}">
        <p14:creationId xmlns:p14="http://schemas.microsoft.com/office/powerpoint/2010/main" val="176527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lta">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A72A8B5-6B01-12CA-2230-1DCF6F174E4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91" y="670"/>
            <a:ext cx="12189617" cy="6856660"/>
          </a:xfrm>
          <a:prstGeom prst="rect">
            <a:avLst/>
          </a:prstGeom>
        </p:spPr>
      </p:pic>
    </p:spTree>
    <p:extLst>
      <p:ext uri="{BB962C8B-B14F-4D97-AF65-F5344CB8AC3E}">
        <p14:creationId xmlns:p14="http://schemas.microsoft.com/office/powerpoint/2010/main" val="144940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el, onder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err="1"/>
              <a:t>Titel</a:t>
            </a:r>
            <a:r>
              <a:rPr lang="en-GB"/>
              <a:t> van </a:t>
            </a:r>
            <a:r>
              <a:rPr lang="en-GB" err="1"/>
              <a:t>deze</a:t>
            </a:r>
            <a:r>
              <a:rPr lang="en-GB"/>
              <a:t> slide</a:t>
            </a:r>
            <a:endParaRPr lang="en-US"/>
          </a:p>
        </p:txBody>
      </p:sp>
      <p:sp>
        <p:nvSpPr>
          <p:cNvPr id="6" name="Subtitle 2">
            <a:extLst>
              <a:ext uri="{FF2B5EF4-FFF2-40B4-BE49-F238E27FC236}">
                <a16:creationId xmlns:a16="http://schemas.microsoft.com/office/drawing/2014/main" id="{979E8DD1-11AC-494C-B931-7DCC424829EC}"/>
              </a:ext>
            </a:extLst>
          </p:cNvPr>
          <p:cNvSpPr>
            <a:spLocks noGrp="1"/>
          </p:cNvSpPr>
          <p:nvPr>
            <p:ph type="subTitle" idx="1" hasCustomPrompt="1"/>
          </p:nvPr>
        </p:nvSpPr>
        <p:spPr>
          <a:xfrm>
            <a:off x="720001" y="1440000"/>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err="1"/>
              <a:t>Ondertitel</a:t>
            </a:r>
            <a:endParaRPr lang="en-US"/>
          </a:p>
        </p:txBody>
      </p:sp>
      <p:sp>
        <p:nvSpPr>
          <p:cNvPr id="8" name="Content Placeholder 2">
            <a:extLst>
              <a:ext uri="{FF2B5EF4-FFF2-40B4-BE49-F238E27FC236}">
                <a16:creationId xmlns:a16="http://schemas.microsoft.com/office/drawing/2014/main" id="{C7F245DC-ADFB-CB45-ABEB-2D64F2A1F893}"/>
              </a:ext>
            </a:extLst>
          </p:cNvPr>
          <p:cNvSpPr>
            <a:spLocks noGrp="1"/>
          </p:cNvSpPr>
          <p:nvPr>
            <p:ph idx="13" hasCustomPrompt="1"/>
          </p:nvPr>
        </p:nvSpPr>
        <p:spPr>
          <a:xfrm>
            <a:off x="720000" y="2160000"/>
            <a:ext cx="1080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a:t>List</a:t>
            </a:r>
          </a:p>
          <a:p>
            <a:pPr lvl="1"/>
            <a:r>
              <a:rPr lang="en-GB"/>
              <a:t>Second level</a:t>
            </a:r>
          </a:p>
          <a:p>
            <a:pPr lvl="2"/>
            <a:r>
              <a:rPr lang="en-GB"/>
              <a:t>Third level</a:t>
            </a:r>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Tree>
    <p:extLst>
      <p:ext uri="{BB962C8B-B14F-4D97-AF65-F5344CB8AC3E}">
        <p14:creationId xmlns:p14="http://schemas.microsoft.com/office/powerpoint/2010/main" val="2103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err="1"/>
              <a:t>Titel</a:t>
            </a:r>
            <a:r>
              <a:rPr lang="en-GB"/>
              <a:t> van </a:t>
            </a:r>
            <a:r>
              <a:rPr lang="en-GB" err="1"/>
              <a:t>deze</a:t>
            </a:r>
            <a:r>
              <a:rPr lang="en-GB"/>
              <a:t> slide</a:t>
            </a:r>
            <a:endParaRPr lang="en-US"/>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5" name="Content Placeholder 2">
            <a:extLst>
              <a:ext uri="{FF2B5EF4-FFF2-40B4-BE49-F238E27FC236}">
                <a16:creationId xmlns:a16="http://schemas.microsoft.com/office/drawing/2014/main" id="{E17C745A-54F0-BB4D-997D-C268970CD939}"/>
              </a:ext>
            </a:extLst>
          </p:cNvPr>
          <p:cNvSpPr>
            <a:spLocks noGrp="1"/>
          </p:cNvSpPr>
          <p:nvPr>
            <p:ph idx="13" hasCustomPrompt="1"/>
          </p:nvPr>
        </p:nvSpPr>
        <p:spPr>
          <a:xfrm>
            <a:off x="720000" y="1691148"/>
            <a:ext cx="10800000" cy="4170902"/>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a:t>List</a:t>
            </a:r>
          </a:p>
          <a:p>
            <a:pPr lvl="1"/>
            <a:r>
              <a:rPr lang="en-GB"/>
              <a:t>Second level</a:t>
            </a:r>
          </a:p>
          <a:p>
            <a:pPr lvl="2"/>
            <a:r>
              <a:rPr lang="en-GB"/>
              <a:t>Third level</a:t>
            </a:r>
          </a:p>
        </p:txBody>
      </p:sp>
    </p:spTree>
    <p:extLst>
      <p:ext uri="{BB962C8B-B14F-4D97-AF65-F5344CB8AC3E}">
        <p14:creationId xmlns:p14="http://schemas.microsoft.com/office/powerpoint/2010/main" val="393727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ensen voorstell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0"/>
            <a:ext cx="7797013" cy="1296000"/>
          </a:xfrm>
          <a:prstGeom prst="rect">
            <a:avLst/>
          </a:prstGeom>
        </p:spPr>
        <p:txBody>
          <a:bodyPr lIns="0" anchor="t"/>
          <a:lstStyle>
            <a:lvl1pPr marL="11113" indent="0">
              <a:lnSpc>
                <a:spcPct val="80000"/>
              </a:lnSpc>
              <a:tabLst/>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err="1"/>
              <a:t>Een</a:t>
            </a:r>
            <a:r>
              <a:rPr lang="en-GB"/>
              <a:t> </a:t>
            </a:r>
            <a:r>
              <a:rPr lang="en-GB" err="1"/>
              <a:t>korte</a:t>
            </a:r>
            <a:br>
              <a:rPr lang="en-GB"/>
            </a:br>
            <a:r>
              <a:rPr lang="en-GB" err="1"/>
              <a:t>introductie</a:t>
            </a:r>
            <a:endParaRPr lang="en-US"/>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4" name="Tijdelijke aanduiding voor afbeelding 3">
            <a:extLst>
              <a:ext uri="{FF2B5EF4-FFF2-40B4-BE49-F238E27FC236}">
                <a16:creationId xmlns:a16="http://schemas.microsoft.com/office/drawing/2014/main" id="{97D4A5A4-B0D2-2B4C-BE40-11959B88176D}"/>
              </a:ext>
            </a:extLst>
          </p:cNvPr>
          <p:cNvSpPr>
            <a:spLocks noGrp="1"/>
          </p:cNvSpPr>
          <p:nvPr>
            <p:ph type="pic" sz="quarter" idx="10" hasCustomPrompt="1"/>
          </p:nvPr>
        </p:nvSpPr>
        <p:spPr>
          <a:xfrm>
            <a:off x="720000" y="2568005"/>
            <a:ext cx="2766831" cy="1720850"/>
          </a:xfrm>
          <a:prstGeom prst="rect">
            <a:avLst/>
          </a:prstGeom>
          <a:solidFill>
            <a:schemeClr val="accent4"/>
          </a:solidFill>
        </p:spPr>
        <p:txBody>
          <a:bodyPr/>
          <a:lstStyle>
            <a:lvl1pPr marL="0" indent="0">
              <a:buNone/>
              <a:defRPr/>
            </a:lvl1pPr>
          </a:lstStyle>
          <a:p>
            <a:r>
              <a:rPr lang="nl-NL"/>
              <a:t> </a:t>
            </a:r>
          </a:p>
        </p:txBody>
      </p:sp>
      <p:sp>
        <p:nvSpPr>
          <p:cNvPr id="6" name="Tijdelijke aanduiding voor tekst 5">
            <a:extLst>
              <a:ext uri="{FF2B5EF4-FFF2-40B4-BE49-F238E27FC236}">
                <a16:creationId xmlns:a16="http://schemas.microsoft.com/office/drawing/2014/main" id="{BB8B58DE-8545-B548-8B82-287C98E2596C}"/>
              </a:ext>
            </a:extLst>
          </p:cNvPr>
          <p:cNvSpPr>
            <a:spLocks noGrp="1"/>
          </p:cNvSpPr>
          <p:nvPr>
            <p:ph type="body" sz="quarter" idx="13" hasCustomPrompt="1"/>
          </p:nvPr>
        </p:nvSpPr>
        <p:spPr>
          <a:xfrm>
            <a:off x="72007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a:t>Voornaam Achternaam</a:t>
            </a:r>
          </a:p>
        </p:txBody>
      </p:sp>
      <p:sp>
        <p:nvSpPr>
          <p:cNvPr id="11" name="Tijdelijke aanduiding voor tekst 5">
            <a:extLst>
              <a:ext uri="{FF2B5EF4-FFF2-40B4-BE49-F238E27FC236}">
                <a16:creationId xmlns:a16="http://schemas.microsoft.com/office/drawing/2014/main" id="{AFDA6074-B557-774E-9276-786FBFC54D4F}"/>
              </a:ext>
            </a:extLst>
          </p:cNvPr>
          <p:cNvSpPr>
            <a:spLocks noGrp="1"/>
          </p:cNvSpPr>
          <p:nvPr>
            <p:ph type="body" sz="quarter" idx="14" hasCustomPrompt="1"/>
          </p:nvPr>
        </p:nvSpPr>
        <p:spPr>
          <a:xfrm>
            <a:off x="72007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a:t>Functietitel</a:t>
            </a:r>
          </a:p>
        </p:txBody>
      </p:sp>
      <p:cxnSp>
        <p:nvCxnSpPr>
          <p:cNvPr id="14" name="Rechte verbindingslijn 13">
            <a:extLst>
              <a:ext uri="{FF2B5EF4-FFF2-40B4-BE49-F238E27FC236}">
                <a16:creationId xmlns:a16="http://schemas.microsoft.com/office/drawing/2014/main" id="{212506FF-CA77-8846-9AA0-FF96731DFFE0}"/>
              </a:ext>
            </a:extLst>
          </p:cNvPr>
          <p:cNvCxnSpPr/>
          <p:nvPr/>
        </p:nvCxnSpPr>
        <p:spPr>
          <a:xfrm>
            <a:off x="72000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jdelijke aanduiding voor afbeelding 3">
            <a:extLst>
              <a:ext uri="{FF2B5EF4-FFF2-40B4-BE49-F238E27FC236}">
                <a16:creationId xmlns:a16="http://schemas.microsoft.com/office/drawing/2014/main" id="{CDB44C77-A5DE-D440-84C2-B687BE16C65A}"/>
              </a:ext>
            </a:extLst>
          </p:cNvPr>
          <p:cNvSpPr>
            <a:spLocks noGrp="1"/>
          </p:cNvSpPr>
          <p:nvPr>
            <p:ph type="pic" sz="quarter" idx="15" hasCustomPrompt="1"/>
          </p:nvPr>
        </p:nvSpPr>
        <p:spPr>
          <a:xfrm>
            <a:off x="3905410" y="2568005"/>
            <a:ext cx="2766831" cy="1720850"/>
          </a:xfrm>
          <a:prstGeom prst="rect">
            <a:avLst/>
          </a:prstGeom>
          <a:solidFill>
            <a:schemeClr val="accent4"/>
          </a:solidFill>
        </p:spPr>
        <p:txBody>
          <a:bodyPr/>
          <a:lstStyle>
            <a:lvl1pPr marL="0" indent="0">
              <a:buNone/>
              <a:defRPr/>
            </a:lvl1pPr>
          </a:lstStyle>
          <a:p>
            <a:r>
              <a:rPr lang="nl-NL"/>
              <a:t> </a:t>
            </a:r>
          </a:p>
        </p:txBody>
      </p:sp>
      <p:sp>
        <p:nvSpPr>
          <p:cNvPr id="22" name="Tijdelijke aanduiding voor tekst 5">
            <a:extLst>
              <a:ext uri="{FF2B5EF4-FFF2-40B4-BE49-F238E27FC236}">
                <a16:creationId xmlns:a16="http://schemas.microsoft.com/office/drawing/2014/main" id="{6C45A72D-9B64-F54C-9969-0E63F758140A}"/>
              </a:ext>
            </a:extLst>
          </p:cNvPr>
          <p:cNvSpPr>
            <a:spLocks noGrp="1"/>
          </p:cNvSpPr>
          <p:nvPr>
            <p:ph type="body" sz="quarter" idx="16" hasCustomPrompt="1"/>
          </p:nvPr>
        </p:nvSpPr>
        <p:spPr>
          <a:xfrm>
            <a:off x="390548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a:t>Voornaam Achternaam</a:t>
            </a:r>
          </a:p>
        </p:txBody>
      </p:sp>
      <p:sp>
        <p:nvSpPr>
          <p:cNvPr id="23" name="Tijdelijke aanduiding voor tekst 5">
            <a:extLst>
              <a:ext uri="{FF2B5EF4-FFF2-40B4-BE49-F238E27FC236}">
                <a16:creationId xmlns:a16="http://schemas.microsoft.com/office/drawing/2014/main" id="{5FC5430A-4AA9-7547-A3A9-824A5FC55811}"/>
              </a:ext>
            </a:extLst>
          </p:cNvPr>
          <p:cNvSpPr>
            <a:spLocks noGrp="1"/>
          </p:cNvSpPr>
          <p:nvPr>
            <p:ph type="body" sz="quarter" idx="17" hasCustomPrompt="1"/>
          </p:nvPr>
        </p:nvSpPr>
        <p:spPr>
          <a:xfrm>
            <a:off x="390548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a:t>Functietitel</a:t>
            </a:r>
          </a:p>
        </p:txBody>
      </p:sp>
      <p:cxnSp>
        <p:nvCxnSpPr>
          <p:cNvPr id="24" name="Rechte verbindingslijn 13">
            <a:extLst>
              <a:ext uri="{FF2B5EF4-FFF2-40B4-BE49-F238E27FC236}">
                <a16:creationId xmlns:a16="http://schemas.microsoft.com/office/drawing/2014/main" id="{01E164C1-1021-564F-8D5E-D25003C67F35}"/>
              </a:ext>
            </a:extLst>
          </p:cNvPr>
          <p:cNvCxnSpPr/>
          <p:nvPr userDrawn="1"/>
        </p:nvCxnSpPr>
        <p:spPr>
          <a:xfrm>
            <a:off x="390541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jdelijke aanduiding voor afbeelding 3">
            <a:extLst>
              <a:ext uri="{FF2B5EF4-FFF2-40B4-BE49-F238E27FC236}">
                <a16:creationId xmlns:a16="http://schemas.microsoft.com/office/drawing/2014/main" id="{51EE20AD-1241-A945-8B27-09DFEDF41D75}"/>
              </a:ext>
            </a:extLst>
          </p:cNvPr>
          <p:cNvSpPr>
            <a:spLocks noGrp="1"/>
          </p:cNvSpPr>
          <p:nvPr>
            <p:ph type="pic" sz="quarter" idx="18" hasCustomPrompt="1"/>
          </p:nvPr>
        </p:nvSpPr>
        <p:spPr>
          <a:xfrm>
            <a:off x="7053344" y="2568005"/>
            <a:ext cx="2766831" cy="1720850"/>
          </a:xfrm>
          <a:prstGeom prst="rect">
            <a:avLst/>
          </a:prstGeom>
          <a:solidFill>
            <a:schemeClr val="accent4"/>
          </a:solidFill>
        </p:spPr>
        <p:txBody>
          <a:bodyPr/>
          <a:lstStyle>
            <a:lvl1pPr marL="0" indent="0">
              <a:buNone/>
              <a:defRPr/>
            </a:lvl1pPr>
          </a:lstStyle>
          <a:p>
            <a:r>
              <a:rPr lang="nl-NL"/>
              <a:t> </a:t>
            </a:r>
          </a:p>
        </p:txBody>
      </p:sp>
      <p:sp>
        <p:nvSpPr>
          <p:cNvPr id="26" name="Tijdelijke aanduiding voor tekst 5">
            <a:extLst>
              <a:ext uri="{FF2B5EF4-FFF2-40B4-BE49-F238E27FC236}">
                <a16:creationId xmlns:a16="http://schemas.microsoft.com/office/drawing/2014/main" id="{F320CD1C-2C96-6C4C-B5E0-95F29C8AF24A}"/>
              </a:ext>
            </a:extLst>
          </p:cNvPr>
          <p:cNvSpPr>
            <a:spLocks noGrp="1"/>
          </p:cNvSpPr>
          <p:nvPr>
            <p:ph type="body" sz="quarter" idx="19" hasCustomPrompt="1"/>
          </p:nvPr>
        </p:nvSpPr>
        <p:spPr>
          <a:xfrm>
            <a:off x="7053416"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a:t>Voornaam Achternaam</a:t>
            </a:r>
          </a:p>
        </p:txBody>
      </p:sp>
      <p:sp>
        <p:nvSpPr>
          <p:cNvPr id="27" name="Tijdelijke aanduiding voor tekst 5">
            <a:extLst>
              <a:ext uri="{FF2B5EF4-FFF2-40B4-BE49-F238E27FC236}">
                <a16:creationId xmlns:a16="http://schemas.microsoft.com/office/drawing/2014/main" id="{7B66ED59-BB33-704E-8F4E-AA260B5EA251}"/>
              </a:ext>
            </a:extLst>
          </p:cNvPr>
          <p:cNvSpPr>
            <a:spLocks noGrp="1"/>
          </p:cNvSpPr>
          <p:nvPr>
            <p:ph type="body" sz="quarter" idx="20" hasCustomPrompt="1"/>
          </p:nvPr>
        </p:nvSpPr>
        <p:spPr>
          <a:xfrm>
            <a:off x="7053416"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a:t>Functietitel</a:t>
            </a:r>
          </a:p>
        </p:txBody>
      </p:sp>
      <p:cxnSp>
        <p:nvCxnSpPr>
          <p:cNvPr id="28" name="Rechte verbindingslijn 13">
            <a:extLst>
              <a:ext uri="{FF2B5EF4-FFF2-40B4-BE49-F238E27FC236}">
                <a16:creationId xmlns:a16="http://schemas.microsoft.com/office/drawing/2014/main" id="{EF75FF67-2D2C-3B4B-8089-D037FFA4A9E4}"/>
              </a:ext>
            </a:extLst>
          </p:cNvPr>
          <p:cNvCxnSpPr/>
          <p:nvPr userDrawn="1"/>
        </p:nvCxnSpPr>
        <p:spPr>
          <a:xfrm>
            <a:off x="7053344"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45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 content, afbeel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527B4B-BA9E-274E-B48C-45C88B375BE1}"/>
              </a:ext>
            </a:extLst>
          </p:cNvPr>
          <p:cNvSpPr>
            <a:spLocks noGrp="1"/>
          </p:cNvSpPr>
          <p:nvPr>
            <p:ph type="title" hasCustomPrompt="1"/>
          </p:nvPr>
        </p:nvSpPr>
        <p:spPr>
          <a:xfrm>
            <a:off x="720000" y="720000"/>
            <a:ext cx="4860000" cy="1440000"/>
          </a:xfrm>
          <a:prstGeom prst="rect">
            <a:avLst/>
          </a:prstGeom>
        </p:spPr>
        <p:txBody>
          <a:bodyPr lIns="0" anchor="t"/>
          <a:lstStyle>
            <a:lvl1pPr>
              <a:lnSpc>
                <a:spcPct val="80000"/>
              </a:lnSpc>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err="1"/>
              <a:t>Titel</a:t>
            </a:r>
            <a:r>
              <a:rPr lang="en-GB"/>
              <a:t> van </a:t>
            </a:r>
            <a:r>
              <a:rPr lang="en-GB" err="1"/>
              <a:t>deze</a:t>
            </a:r>
            <a:r>
              <a:rPr lang="en-GB"/>
              <a:t> slide</a:t>
            </a:r>
            <a:endParaRPr lang="en-US"/>
          </a:p>
        </p:txBody>
      </p:sp>
      <p:sp>
        <p:nvSpPr>
          <p:cNvPr id="9" name="Picture Placeholder 8">
            <a:extLst>
              <a:ext uri="{FF2B5EF4-FFF2-40B4-BE49-F238E27FC236}">
                <a16:creationId xmlns:a16="http://schemas.microsoft.com/office/drawing/2014/main" id="{158CDEBD-4A30-724D-92CC-AEF82525B14C}"/>
              </a:ext>
            </a:extLst>
          </p:cNvPr>
          <p:cNvSpPr>
            <a:spLocks noGrp="1"/>
          </p:cNvSpPr>
          <p:nvPr>
            <p:ph type="pic" sz="quarter" idx="15"/>
          </p:nvPr>
        </p:nvSpPr>
        <p:spPr>
          <a:xfrm>
            <a:off x="6095999" y="1"/>
            <a:ext cx="6096001" cy="6862395"/>
          </a:xfrm>
          <a:custGeom>
            <a:avLst/>
            <a:gdLst>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4938260 h 6857999"/>
              <a:gd name="connsiteX5" fmla="*/ 5027272 w 6096001"/>
              <a:gd name="connsiteY5" fmla="*/ 6857999 h 6857999"/>
              <a:gd name="connsiteX6" fmla="*/ 1 w 6096001"/>
              <a:gd name="connsiteY6" fmla="*/ 6857999 h 6857999"/>
              <a:gd name="connsiteX7" fmla="*/ 1 w 6096001"/>
              <a:gd name="connsiteY7" fmla="*/ 4919511 h 6857999"/>
              <a:gd name="connsiteX8" fmla="*/ 0 w 6096001"/>
              <a:gd name="connsiteY8" fmla="*/ 4919472 h 6857999"/>
              <a:gd name="connsiteX9" fmla="*/ 2888480 w 6096001"/>
              <a:gd name="connsiteY9" fmla="*/ 66312 h 6857999"/>
              <a:gd name="connsiteX0" fmla="*/ 3017953 w 6096001"/>
              <a:gd name="connsiteY0" fmla="*/ 0 h 6857999"/>
              <a:gd name="connsiteX1" fmla="*/ 6096001 w 6096001"/>
              <a:gd name="connsiteY1" fmla="*/ 0 h 6857999"/>
              <a:gd name="connsiteX2" fmla="*/ 6096001 w 6096001"/>
              <a:gd name="connsiteY2" fmla="*/ 3767384 h 6857999"/>
              <a:gd name="connsiteX3" fmla="*/ 5022362 w 6096001"/>
              <a:gd name="connsiteY3" fmla="*/ 4841023 h 6857999"/>
              <a:gd name="connsiteX4" fmla="*/ 5027272 w 6096001"/>
              <a:gd name="connsiteY4" fmla="*/ 6857999 h 6857999"/>
              <a:gd name="connsiteX5" fmla="*/ 1 w 6096001"/>
              <a:gd name="connsiteY5" fmla="*/ 6857999 h 6857999"/>
              <a:gd name="connsiteX6" fmla="*/ 1 w 6096001"/>
              <a:gd name="connsiteY6" fmla="*/ 4919511 h 6857999"/>
              <a:gd name="connsiteX7" fmla="*/ 0 w 6096001"/>
              <a:gd name="connsiteY7" fmla="*/ 4919472 h 6857999"/>
              <a:gd name="connsiteX8" fmla="*/ 2888480 w 6096001"/>
              <a:gd name="connsiteY8" fmla="*/ 66312 h 6857999"/>
              <a:gd name="connsiteX9" fmla="*/ 3017953 w 6096001"/>
              <a:gd name="connsiteY9" fmla="*/ 0 h 6857999"/>
              <a:gd name="connsiteX0" fmla="*/ 3017953 w 6096001"/>
              <a:gd name="connsiteY0" fmla="*/ 0 h 6862395"/>
              <a:gd name="connsiteX1" fmla="*/ 6096001 w 6096001"/>
              <a:gd name="connsiteY1" fmla="*/ 0 h 6862395"/>
              <a:gd name="connsiteX2" fmla="*/ 6096001 w 6096001"/>
              <a:gd name="connsiteY2" fmla="*/ 3767384 h 6862395"/>
              <a:gd name="connsiteX3" fmla="*/ 5022362 w 6096001"/>
              <a:gd name="connsiteY3" fmla="*/ 4841023 h 6862395"/>
              <a:gd name="connsiteX4" fmla="*/ 5022876 w 6096001"/>
              <a:gd name="connsiteY4" fmla="*/ 6862395 h 6862395"/>
              <a:gd name="connsiteX5" fmla="*/ 1 w 6096001"/>
              <a:gd name="connsiteY5" fmla="*/ 6857999 h 6862395"/>
              <a:gd name="connsiteX6" fmla="*/ 1 w 6096001"/>
              <a:gd name="connsiteY6" fmla="*/ 4919511 h 6862395"/>
              <a:gd name="connsiteX7" fmla="*/ 0 w 6096001"/>
              <a:gd name="connsiteY7" fmla="*/ 4919472 h 6862395"/>
              <a:gd name="connsiteX8" fmla="*/ 2888480 w 6096001"/>
              <a:gd name="connsiteY8" fmla="*/ 66312 h 6862395"/>
              <a:gd name="connsiteX9" fmla="*/ 3017953 w 6096001"/>
              <a:gd name="connsiteY9" fmla="*/ 0 h 68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1" h="6862395">
                <a:moveTo>
                  <a:pt x="3017953" y="0"/>
                </a:moveTo>
                <a:lnTo>
                  <a:pt x="6096001" y="0"/>
                </a:lnTo>
                <a:lnTo>
                  <a:pt x="6096001" y="3767384"/>
                </a:lnTo>
                <a:cubicBezTo>
                  <a:pt x="5503047" y="3767384"/>
                  <a:pt x="5022362" y="4248069"/>
                  <a:pt x="5022362" y="4841023"/>
                </a:cubicBezTo>
                <a:cubicBezTo>
                  <a:pt x="5023999" y="5513348"/>
                  <a:pt x="5021239" y="6190070"/>
                  <a:pt x="5022876" y="6862395"/>
                </a:cubicBezTo>
                <a:lnTo>
                  <a:pt x="1" y="6857999"/>
                </a:lnTo>
                <a:lnTo>
                  <a:pt x="1" y="4919511"/>
                </a:lnTo>
                <a:cubicBezTo>
                  <a:pt x="1" y="4919498"/>
                  <a:pt x="0" y="4919485"/>
                  <a:pt x="0" y="4919472"/>
                </a:cubicBezTo>
                <a:cubicBezTo>
                  <a:pt x="0" y="2823813"/>
                  <a:pt x="1167972" y="1000949"/>
                  <a:pt x="2888480" y="66312"/>
                </a:cubicBezTo>
                <a:lnTo>
                  <a:pt x="3017953" y="0"/>
                </a:lnTo>
                <a:close/>
              </a:path>
            </a:pathLst>
          </a:custGeom>
          <a:solidFill>
            <a:schemeClr val="accent4"/>
          </a:solidFill>
        </p:spPr>
        <p:txBody>
          <a:bodyPr wrap="square">
            <a:noAutofit/>
          </a:bodyPr>
          <a:lstStyle>
            <a:lvl1pPr>
              <a:defRPr>
                <a:noFill/>
              </a:defRPr>
            </a:lvl1pPr>
          </a:lstStyle>
          <a:p>
            <a:endParaRPr lang="en-NL"/>
          </a:p>
        </p:txBody>
      </p:sp>
      <p:sp>
        <p:nvSpPr>
          <p:cNvPr id="13" name="Content Placeholder 2">
            <a:extLst>
              <a:ext uri="{FF2B5EF4-FFF2-40B4-BE49-F238E27FC236}">
                <a16:creationId xmlns:a16="http://schemas.microsoft.com/office/drawing/2014/main" id="{0E84B199-D4B2-BA4F-A070-C826DD94EEA4}"/>
              </a:ext>
            </a:extLst>
          </p:cNvPr>
          <p:cNvSpPr>
            <a:spLocks noGrp="1"/>
          </p:cNvSpPr>
          <p:nvPr>
            <p:ph idx="13" hasCustomPrompt="1"/>
          </p:nvPr>
        </p:nvSpPr>
        <p:spPr>
          <a:xfrm>
            <a:off x="720000" y="2413189"/>
            <a:ext cx="486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a:t>List</a:t>
            </a:r>
          </a:p>
          <a:p>
            <a:pPr lvl="1"/>
            <a:r>
              <a:rPr lang="en-GB"/>
              <a:t>Second level</a:t>
            </a:r>
          </a:p>
          <a:p>
            <a:pPr lvl="2"/>
            <a:r>
              <a:rPr lang="en-GB"/>
              <a:t>Third level</a:t>
            </a:r>
          </a:p>
        </p:txBody>
      </p:sp>
    </p:spTree>
    <p:extLst>
      <p:ext uri="{BB962C8B-B14F-4D97-AF65-F5344CB8AC3E}">
        <p14:creationId xmlns:p14="http://schemas.microsoft.com/office/powerpoint/2010/main" val="1700805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e-tite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DD65124-ED86-E944-BD6D-F129C0E6B4FB}"/>
              </a:ext>
            </a:extLst>
          </p:cNvPr>
          <p:cNvSpPr>
            <a:spLocks noGrp="1"/>
          </p:cNvSpPr>
          <p:nvPr>
            <p:ph type="title"/>
          </p:nvPr>
        </p:nvSpPr>
        <p:spPr>
          <a:xfrm>
            <a:off x="696000" y="1822950"/>
            <a:ext cx="10800000" cy="2183900"/>
          </a:xfrm>
          <a:prstGeom prst="rect">
            <a:avLst/>
          </a:prstGeom>
        </p:spPr>
        <p:txBody>
          <a:bodyPr vert="horz" lIns="0" tIns="0" rIns="0" bIns="0" rtlCol="0" anchor="b" anchorCtr="0">
            <a:noAutofit/>
          </a:bodyPr>
          <a:lstStyle/>
          <a:p>
            <a:r>
              <a:rPr lang="en-GB" err="1"/>
              <a:t>Sectie-titel</a:t>
            </a:r>
            <a:endParaRPr lang="en-US"/>
          </a:p>
        </p:txBody>
      </p:sp>
      <p:sp>
        <p:nvSpPr>
          <p:cNvPr id="7" name="Text Placeholder 6">
            <a:extLst>
              <a:ext uri="{FF2B5EF4-FFF2-40B4-BE49-F238E27FC236}">
                <a16:creationId xmlns:a16="http://schemas.microsoft.com/office/drawing/2014/main" id="{0BAB97E6-EC53-4949-AFCC-7900A3CCA3C8}"/>
              </a:ext>
            </a:extLst>
          </p:cNvPr>
          <p:cNvSpPr>
            <a:spLocks noGrp="1"/>
          </p:cNvSpPr>
          <p:nvPr>
            <p:ph type="body" sz="quarter" idx="10" hasCustomPrompt="1"/>
          </p:nvPr>
        </p:nvSpPr>
        <p:spPr>
          <a:xfrm>
            <a:off x="695999" y="4195763"/>
            <a:ext cx="10800675" cy="538797"/>
          </a:xfrm>
        </p:spPr>
        <p:txBody>
          <a:bodyPr/>
          <a:lstStyle>
            <a:lvl2pPr marL="457108" indent="0">
              <a:buNone/>
              <a:defRPr/>
            </a:lvl2pPr>
          </a:lstStyle>
          <a:p>
            <a:pPr lvl="0"/>
            <a:r>
              <a:rPr lang="en-GB" err="1"/>
              <a:t>Onder-titel</a:t>
            </a:r>
            <a:endParaRPr lang="en-GB"/>
          </a:p>
        </p:txBody>
      </p:sp>
    </p:spTree>
    <p:extLst>
      <p:ext uri="{BB962C8B-B14F-4D97-AF65-F5344CB8AC3E}">
        <p14:creationId xmlns:p14="http://schemas.microsoft.com/office/powerpoint/2010/main" val="2993257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met merk">
    <p:spTree>
      <p:nvGrpSpPr>
        <p:cNvPr id="1" name=""/>
        <p:cNvGrpSpPr/>
        <p:nvPr/>
      </p:nvGrpSpPr>
      <p:grpSpPr>
        <a:xfrm>
          <a:off x="0" y="0"/>
          <a:ext cx="0" cy="0"/>
          <a:chOff x="0" y="0"/>
          <a:chExt cx="0" cy="0"/>
        </a:xfrm>
      </p:grpSpPr>
      <p:pic>
        <p:nvPicPr>
          <p:cNvPr id="13" name="Image 2">
            <a:extLst>
              <a:ext uri="{FF2B5EF4-FFF2-40B4-BE49-F238E27FC236}">
                <a16:creationId xmlns:a16="http://schemas.microsoft.com/office/drawing/2014/main" id="{F511FA68-DF9A-8241-1CD0-9F2E0E59ED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34761" y="3792876"/>
            <a:ext cx="8118187" cy="1410363"/>
          </a:xfrm>
          <a:prstGeom prst="rect">
            <a:avLst/>
          </a:prstGeom>
        </p:spPr>
      </p:pic>
      <p:sp>
        <p:nvSpPr>
          <p:cNvPr id="2" name="Titel 1">
            <a:extLst>
              <a:ext uri="{FF2B5EF4-FFF2-40B4-BE49-F238E27FC236}">
                <a16:creationId xmlns:a16="http://schemas.microsoft.com/office/drawing/2014/main" id="{68ABE11E-4520-5076-3F43-75269DE3D963}"/>
              </a:ext>
            </a:extLst>
          </p:cNvPr>
          <p:cNvSpPr>
            <a:spLocks noGrp="1"/>
          </p:cNvSpPr>
          <p:nvPr>
            <p:ph type="ctrTitle" hasCustomPrompt="1"/>
          </p:nvPr>
        </p:nvSpPr>
        <p:spPr>
          <a:xfrm>
            <a:off x="839789" y="676275"/>
            <a:ext cx="10499724" cy="2470433"/>
          </a:xfrm>
        </p:spPr>
        <p:txBody>
          <a:bodyPr anchor="b">
            <a:noAutofit/>
          </a:bodyPr>
          <a:lstStyle>
            <a:lvl1pPr algn="ctr">
              <a:lnSpc>
                <a:spcPts val="5800"/>
              </a:lnSpc>
              <a:defRPr sz="4800"/>
            </a:lvl1pPr>
          </a:lstStyle>
          <a:p>
            <a:r>
              <a:rPr lang="nl-NL"/>
              <a:t>Schrijf een korte titel</a:t>
            </a:r>
            <a:br>
              <a:rPr lang="nl-NL"/>
            </a:br>
            <a:r>
              <a:rPr lang="nl-NL"/>
              <a:t>max 2 regels</a:t>
            </a:r>
          </a:p>
        </p:txBody>
      </p:sp>
      <p:sp>
        <p:nvSpPr>
          <p:cNvPr id="3" name="Ondertitel 2">
            <a:extLst>
              <a:ext uri="{FF2B5EF4-FFF2-40B4-BE49-F238E27FC236}">
                <a16:creationId xmlns:a16="http://schemas.microsoft.com/office/drawing/2014/main" id="{D6B07AD8-EDAB-8224-D843-E5431F67CA46}"/>
              </a:ext>
            </a:extLst>
          </p:cNvPr>
          <p:cNvSpPr>
            <a:spLocks noGrp="1"/>
          </p:cNvSpPr>
          <p:nvPr>
            <p:ph type="subTitle" idx="1" hasCustomPrompt="1"/>
          </p:nvPr>
        </p:nvSpPr>
        <p:spPr>
          <a:xfrm>
            <a:off x="839789" y="3282625"/>
            <a:ext cx="10499724" cy="506499"/>
          </a:xfrm>
        </p:spPr>
        <p:txBody>
          <a:bodyPr>
            <a:noAutofit/>
          </a:bodyPr>
          <a:lstStyle>
            <a:lvl1pPr marL="0" indent="0" algn="ctr">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in 1 regel</a:t>
            </a:r>
          </a:p>
        </p:txBody>
      </p:sp>
      <p:pic>
        <p:nvPicPr>
          <p:cNvPr id="9" name="Image 1">
            <a:extLst>
              <a:ext uri="{FF2B5EF4-FFF2-40B4-BE49-F238E27FC236}">
                <a16:creationId xmlns:a16="http://schemas.microsoft.com/office/drawing/2014/main" id="{406A4114-4FD6-9371-27B9-DE306FA6F4A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559359" y="6078093"/>
            <a:ext cx="3068992" cy="305767"/>
          </a:xfrm>
          <a:prstGeom prst="rect">
            <a:avLst/>
          </a:prstGeom>
        </p:spPr>
      </p:pic>
      <p:sp>
        <p:nvSpPr>
          <p:cNvPr id="17" name="Tijdelijke aanduiding voor tekst 16">
            <a:extLst>
              <a:ext uri="{FF2B5EF4-FFF2-40B4-BE49-F238E27FC236}">
                <a16:creationId xmlns:a16="http://schemas.microsoft.com/office/drawing/2014/main" id="{A152528F-A4A6-EE34-2677-D7C359E0523D}"/>
              </a:ext>
            </a:extLst>
          </p:cNvPr>
          <p:cNvSpPr>
            <a:spLocks noGrp="1"/>
          </p:cNvSpPr>
          <p:nvPr>
            <p:ph type="body" sz="quarter" idx="10" hasCustomPrompt="1"/>
          </p:nvPr>
        </p:nvSpPr>
        <p:spPr>
          <a:xfrm>
            <a:off x="2494150" y="4269503"/>
            <a:ext cx="6670021" cy="430213"/>
          </a:xfrm>
        </p:spPr>
        <p:txBody>
          <a:bodyPr anchor="ctr">
            <a:noAutofit/>
          </a:bodyPr>
          <a:lstStyle>
            <a:lvl1pPr marL="0" indent="0">
              <a:lnSpc>
                <a:spcPts val="1800"/>
              </a:lnSpc>
              <a:spcAft>
                <a:spcPts val="0"/>
              </a:spcAft>
              <a:buNone/>
              <a:defRPr sz="1200" b="0" cap="none" spc="0">
                <a:ln>
                  <a:noFill/>
                </a:ln>
                <a:solidFill>
                  <a:srgbClr val="616161"/>
                </a:solidFill>
                <a:effectLst/>
              </a:defRPr>
            </a:lvl1pPr>
          </a:lstStyle>
          <a:p>
            <a:pPr lvl="0"/>
            <a:r>
              <a:rPr lang="nl-NL" err="1"/>
              <a:t>Tagline</a:t>
            </a:r>
            <a:r>
              <a:rPr lang="nl-NL"/>
              <a:t> of zoekvraag invullen</a:t>
            </a:r>
          </a:p>
        </p:txBody>
      </p:sp>
    </p:spTree>
    <p:extLst>
      <p:ext uri="{BB962C8B-B14F-4D97-AF65-F5344CB8AC3E}">
        <p14:creationId xmlns:p14="http://schemas.microsoft.com/office/powerpoint/2010/main" val="40420621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zonder mer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BE11E-4520-5076-3F43-75269DE3D963}"/>
              </a:ext>
            </a:extLst>
          </p:cNvPr>
          <p:cNvSpPr>
            <a:spLocks noGrp="1"/>
          </p:cNvSpPr>
          <p:nvPr>
            <p:ph type="ctrTitle" hasCustomPrompt="1"/>
          </p:nvPr>
        </p:nvSpPr>
        <p:spPr>
          <a:xfrm>
            <a:off x="839787" y="676275"/>
            <a:ext cx="10499725" cy="2470433"/>
          </a:xfrm>
        </p:spPr>
        <p:txBody>
          <a:bodyPr anchor="b">
            <a:normAutofit/>
          </a:bodyPr>
          <a:lstStyle>
            <a:lvl1pPr algn="ctr">
              <a:lnSpc>
                <a:spcPts val="5800"/>
              </a:lnSpc>
              <a:defRPr sz="4800"/>
            </a:lvl1pPr>
          </a:lstStyle>
          <a:p>
            <a:r>
              <a:rPr lang="nl-NL"/>
              <a:t>Schrijf een korte titel</a:t>
            </a:r>
            <a:br>
              <a:rPr lang="nl-NL"/>
            </a:br>
            <a:r>
              <a:rPr lang="nl-NL"/>
              <a:t>max 2 regels</a:t>
            </a:r>
          </a:p>
        </p:txBody>
      </p:sp>
      <p:sp>
        <p:nvSpPr>
          <p:cNvPr id="3" name="Ondertitel 2">
            <a:extLst>
              <a:ext uri="{FF2B5EF4-FFF2-40B4-BE49-F238E27FC236}">
                <a16:creationId xmlns:a16="http://schemas.microsoft.com/office/drawing/2014/main" id="{D6B07AD8-EDAB-8224-D843-E5431F67CA46}"/>
              </a:ext>
            </a:extLst>
          </p:cNvPr>
          <p:cNvSpPr>
            <a:spLocks noGrp="1"/>
          </p:cNvSpPr>
          <p:nvPr>
            <p:ph type="subTitle" idx="1" hasCustomPrompt="1"/>
          </p:nvPr>
        </p:nvSpPr>
        <p:spPr>
          <a:xfrm>
            <a:off x="839787" y="3282625"/>
            <a:ext cx="10499725" cy="506499"/>
          </a:xfrm>
        </p:spPr>
        <p:txBody>
          <a:bodyPr>
            <a:normAutofit/>
          </a:bodyPr>
          <a:lstStyle>
            <a:lvl1pPr marL="0" indent="0" algn="ctr">
              <a:buNone/>
              <a:defRPr sz="1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in 1 regel</a:t>
            </a:r>
          </a:p>
        </p:txBody>
      </p:sp>
      <p:sp>
        <p:nvSpPr>
          <p:cNvPr id="17" name="Tijdelijke aanduiding voor tekst 16">
            <a:extLst>
              <a:ext uri="{FF2B5EF4-FFF2-40B4-BE49-F238E27FC236}">
                <a16:creationId xmlns:a16="http://schemas.microsoft.com/office/drawing/2014/main" id="{A152528F-A4A6-EE34-2677-D7C359E0523D}"/>
              </a:ext>
            </a:extLst>
          </p:cNvPr>
          <p:cNvSpPr>
            <a:spLocks noGrp="1"/>
          </p:cNvSpPr>
          <p:nvPr>
            <p:ph type="body" sz="quarter" idx="10" hasCustomPrompt="1"/>
          </p:nvPr>
        </p:nvSpPr>
        <p:spPr>
          <a:xfrm>
            <a:off x="2494150" y="4269503"/>
            <a:ext cx="6670021" cy="430213"/>
          </a:xfrm>
        </p:spPr>
        <p:txBody>
          <a:bodyPr anchor="ctr">
            <a:normAutofit/>
          </a:bodyPr>
          <a:lstStyle>
            <a:lvl1pPr marL="0" indent="0">
              <a:lnSpc>
                <a:spcPts val="1800"/>
              </a:lnSpc>
              <a:spcAft>
                <a:spcPts val="0"/>
              </a:spcAft>
              <a:buNone/>
              <a:defRPr sz="1200" b="0" cap="none" spc="0">
                <a:ln>
                  <a:noFill/>
                </a:ln>
                <a:solidFill>
                  <a:srgbClr val="616161"/>
                </a:solidFill>
                <a:effectLst/>
              </a:defRPr>
            </a:lvl1pPr>
          </a:lstStyle>
          <a:p>
            <a:pPr lvl="0"/>
            <a:r>
              <a:rPr lang="nl-NL" err="1"/>
              <a:t>Tagline</a:t>
            </a:r>
            <a:r>
              <a:rPr lang="nl-NL"/>
              <a:t> of zoekvraag invullen</a:t>
            </a:r>
          </a:p>
        </p:txBody>
      </p:sp>
    </p:spTree>
    <p:extLst>
      <p:ext uri="{BB962C8B-B14F-4D97-AF65-F5344CB8AC3E}">
        <p14:creationId xmlns:p14="http://schemas.microsoft.com/office/powerpoint/2010/main" val="946473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82296-E331-E0D2-F4A4-C774B12DF9EF}"/>
              </a:ext>
            </a:extLst>
          </p:cNvPr>
          <p:cNvSpPr>
            <a:spLocks noGrp="1"/>
          </p:cNvSpPr>
          <p:nvPr>
            <p:ph type="title"/>
          </p:nvPr>
        </p:nvSpPr>
        <p:spPr/>
        <p:txBody>
          <a:bodyPr anchor="t"/>
          <a:lstStyle/>
          <a:p>
            <a:r>
              <a:rPr lang="nl-NL"/>
              <a:t>Klik om stijl te bewerken</a:t>
            </a:r>
          </a:p>
        </p:txBody>
      </p:sp>
      <p:sp>
        <p:nvSpPr>
          <p:cNvPr id="3" name="Tijdelijke aanduiding voor inhoud 2">
            <a:extLst>
              <a:ext uri="{FF2B5EF4-FFF2-40B4-BE49-F238E27FC236}">
                <a16:creationId xmlns:a16="http://schemas.microsoft.com/office/drawing/2014/main" id="{ED8B6167-4A5B-B9C1-973A-35E99D43AAF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825680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82296-E331-E0D2-F4A4-C774B12DF9EF}"/>
              </a:ext>
            </a:extLst>
          </p:cNvPr>
          <p:cNvSpPr>
            <a:spLocks noGrp="1"/>
          </p:cNvSpPr>
          <p:nvPr>
            <p:ph type="title"/>
          </p:nvPr>
        </p:nvSpPr>
        <p:spPr/>
        <p:txBody>
          <a:bodyPr anchor="t">
            <a:noAutofit/>
          </a:bodyPr>
          <a:lstStyle/>
          <a:p>
            <a:r>
              <a:rPr lang="nl-NL"/>
              <a:t>Klik om stijl te bewerken</a:t>
            </a:r>
          </a:p>
        </p:txBody>
      </p:sp>
      <p:sp>
        <p:nvSpPr>
          <p:cNvPr id="3" name="Tijdelijke aanduiding voor inhoud 2">
            <a:extLst>
              <a:ext uri="{FF2B5EF4-FFF2-40B4-BE49-F238E27FC236}">
                <a16:creationId xmlns:a16="http://schemas.microsoft.com/office/drawing/2014/main" id="{ED8B6167-4A5B-B9C1-973A-35E99D43AAF4}"/>
              </a:ext>
            </a:extLst>
          </p:cNvPr>
          <p:cNvSpPr>
            <a:spLocks noGrp="1"/>
          </p:cNvSpPr>
          <p:nvPr>
            <p:ph idx="1"/>
          </p:nvPr>
        </p:nvSpPr>
        <p:spPr>
          <a:xfrm>
            <a:off x="839789" y="2304000"/>
            <a:ext cx="10499723" cy="387296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6B536E58-A35D-88D4-FC80-E35536633A68}"/>
              </a:ext>
            </a:extLst>
          </p:cNvPr>
          <p:cNvSpPr>
            <a:spLocks noGrp="1"/>
          </p:cNvSpPr>
          <p:nvPr>
            <p:ph type="body" sz="quarter" idx="10" hasCustomPrompt="1"/>
          </p:nvPr>
        </p:nvSpPr>
        <p:spPr>
          <a:xfrm>
            <a:off x="839788" y="1496738"/>
            <a:ext cx="10499725" cy="425662"/>
          </a:xfrm>
        </p:spPr>
        <p:txBody>
          <a:bodyPr anchor="t">
            <a:noAutofit/>
          </a:bodyPr>
          <a:lstStyle>
            <a:lvl1pPr marL="0" indent="0" algn="ctr">
              <a:buNone/>
              <a:defRPr sz="1400">
                <a:solidFill>
                  <a:schemeClr val="tx1"/>
                </a:solidFill>
              </a:defRPr>
            </a:lvl1pPr>
          </a:lstStyle>
          <a:p>
            <a:pPr lvl="0"/>
            <a:r>
              <a:rPr lang="nl-NL"/>
              <a:t>Ondertitel in 1 regel</a:t>
            </a:r>
          </a:p>
        </p:txBody>
      </p:sp>
    </p:spTree>
    <p:extLst>
      <p:ext uri="{BB962C8B-B14F-4D97-AF65-F5344CB8AC3E}">
        <p14:creationId xmlns:p14="http://schemas.microsoft.com/office/powerpoint/2010/main" val="2089899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ordel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82296-E331-E0D2-F4A4-C774B12DF9EF}"/>
              </a:ext>
            </a:extLst>
          </p:cNvPr>
          <p:cNvSpPr>
            <a:spLocks noGrp="1"/>
          </p:cNvSpPr>
          <p:nvPr>
            <p:ph type="title"/>
          </p:nvPr>
        </p:nvSpPr>
        <p:spPr/>
        <p:txBody>
          <a:bodyPr anchor="t"/>
          <a:lstStyle/>
          <a:p>
            <a:r>
              <a:rPr lang="nl-NL"/>
              <a:t>Klik om stijl te bewerken</a:t>
            </a:r>
          </a:p>
        </p:txBody>
      </p:sp>
      <p:sp>
        <p:nvSpPr>
          <p:cNvPr id="5" name="Tijdelijke aanduiding voor tekst 4">
            <a:extLst>
              <a:ext uri="{FF2B5EF4-FFF2-40B4-BE49-F238E27FC236}">
                <a16:creationId xmlns:a16="http://schemas.microsoft.com/office/drawing/2014/main" id="{6B536E58-A35D-88D4-FC80-E35536633A68}"/>
              </a:ext>
            </a:extLst>
          </p:cNvPr>
          <p:cNvSpPr>
            <a:spLocks noGrp="1"/>
          </p:cNvSpPr>
          <p:nvPr>
            <p:ph type="body" sz="quarter" idx="10" hasCustomPrompt="1"/>
          </p:nvPr>
        </p:nvSpPr>
        <p:spPr>
          <a:xfrm>
            <a:off x="839788" y="1496738"/>
            <a:ext cx="10499725" cy="425662"/>
          </a:xfrm>
        </p:spPr>
        <p:txBody>
          <a:bodyPr anchor="t"/>
          <a:lstStyle>
            <a:lvl1pPr marL="0" indent="0" algn="ctr">
              <a:buNone/>
              <a:defRPr sz="1400">
                <a:solidFill>
                  <a:schemeClr val="tx1"/>
                </a:solidFill>
              </a:defRPr>
            </a:lvl1pPr>
          </a:lstStyle>
          <a:p>
            <a:pPr lvl="0"/>
            <a:r>
              <a:rPr lang="nl-NL"/>
              <a:t>Ondertitel in 1 regel</a:t>
            </a:r>
          </a:p>
        </p:txBody>
      </p:sp>
      <p:sp>
        <p:nvSpPr>
          <p:cNvPr id="21" name="Tijdelijke aanduiding voor afbeelding 7">
            <a:extLst>
              <a:ext uri="{FF2B5EF4-FFF2-40B4-BE49-F238E27FC236}">
                <a16:creationId xmlns:a16="http://schemas.microsoft.com/office/drawing/2014/main" id="{45ADD454-CD4F-8618-1926-1373B95F7B3F}"/>
              </a:ext>
            </a:extLst>
          </p:cNvPr>
          <p:cNvSpPr>
            <a:spLocks noGrp="1"/>
          </p:cNvSpPr>
          <p:nvPr>
            <p:ph type="pic" sz="quarter" idx="17"/>
          </p:nvPr>
        </p:nvSpPr>
        <p:spPr>
          <a:xfrm>
            <a:off x="8125691" y="2368888"/>
            <a:ext cx="432000" cy="432000"/>
          </a:xfrm>
        </p:spPr>
        <p:txBody>
          <a:bodyPr/>
          <a:lstStyle>
            <a:lvl1pPr>
              <a:defRPr>
                <a:noFill/>
              </a:defRPr>
            </a:lvl1pPr>
          </a:lstStyle>
          <a:p>
            <a:r>
              <a:rPr lang="nl-NL"/>
              <a:t>Klik op het pictogram als u een afbeelding wilt toevoegen</a:t>
            </a:r>
          </a:p>
        </p:txBody>
      </p:sp>
      <p:sp>
        <p:nvSpPr>
          <p:cNvPr id="22" name="Tijdelijke aanduiding voor tekst 11">
            <a:extLst>
              <a:ext uri="{FF2B5EF4-FFF2-40B4-BE49-F238E27FC236}">
                <a16:creationId xmlns:a16="http://schemas.microsoft.com/office/drawing/2014/main" id="{79379E81-852A-D7FE-C2A2-ED5F92E92535}"/>
              </a:ext>
            </a:extLst>
          </p:cNvPr>
          <p:cNvSpPr>
            <a:spLocks noGrp="1"/>
          </p:cNvSpPr>
          <p:nvPr>
            <p:ph type="body" sz="quarter" idx="18" hasCustomPrompt="1"/>
          </p:nvPr>
        </p:nvSpPr>
        <p:spPr>
          <a:xfrm>
            <a:off x="8125691" y="29580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23" name="Tijdelijke aanduiding voor tekst 13">
            <a:extLst>
              <a:ext uri="{FF2B5EF4-FFF2-40B4-BE49-F238E27FC236}">
                <a16:creationId xmlns:a16="http://schemas.microsoft.com/office/drawing/2014/main" id="{331EA37B-1ED6-1A35-16A7-A261EDA88DBA}"/>
              </a:ext>
            </a:extLst>
          </p:cNvPr>
          <p:cNvSpPr>
            <a:spLocks noGrp="1"/>
          </p:cNvSpPr>
          <p:nvPr>
            <p:ph type="body" sz="quarter" idx="19" hasCustomPrompt="1"/>
          </p:nvPr>
        </p:nvSpPr>
        <p:spPr>
          <a:xfrm>
            <a:off x="8125691" y="3262345"/>
            <a:ext cx="3216747" cy="738156"/>
          </a:xfrm>
        </p:spPr>
        <p:txBody>
          <a:bodyPr lIns="0" tIns="0">
            <a:normAutofit/>
          </a:bodyPr>
          <a:lstStyle>
            <a:lvl1pPr marL="0" indent="0">
              <a:lnSpc>
                <a:spcPts val="1400"/>
              </a:lnSpc>
              <a:buNone/>
              <a:defRPr sz="950"/>
            </a:lvl1pPr>
          </a:lstStyle>
          <a:p>
            <a:pPr lvl="0"/>
            <a:r>
              <a:rPr lang="nl-NL"/>
              <a:t>Uitleg</a:t>
            </a:r>
          </a:p>
        </p:txBody>
      </p:sp>
      <p:sp>
        <p:nvSpPr>
          <p:cNvPr id="24" name="Tijdelijke aanduiding voor afbeelding 7">
            <a:extLst>
              <a:ext uri="{FF2B5EF4-FFF2-40B4-BE49-F238E27FC236}">
                <a16:creationId xmlns:a16="http://schemas.microsoft.com/office/drawing/2014/main" id="{2B8A0814-319B-E11E-BF3E-A374D9484627}"/>
              </a:ext>
            </a:extLst>
          </p:cNvPr>
          <p:cNvSpPr>
            <a:spLocks noGrp="1"/>
          </p:cNvSpPr>
          <p:nvPr>
            <p:ph type="pic" sz="quarter" idx="20"/>
          </p:nvPr>
        </p:nvSpPr>
        <p:spPr>
          <a:xfrm>
            <a:off x="4489863" y="2368888"/>
            <a:ext cx="432000" cy="432000"/>
          </a:xfrm>
        </p:spPr>
        <p:txBody>
          <a:bodyPr/>
          <a:lstStyle>
            <a:lvl1pPr>
              <a:defRPr>
                <a:noFill/>
              </a:defRPr>
            </a:lvl1pPr>
          </a:lstStyle>
          <a:p>
            <a:r>
              <a:rPr lang="nl-NL"/>
              <a:t>Klik op het pictogram als u een afbeelding wilt toevoegen</a:t>
            </a:r>
          </a:p>
        </p:txBody>
      </p:sp>
      <p:sp>
        <p:nvSpPr>
          <p:cNvPr id="25" name="Tijdelijke aanduiding voor tekst 11">
            <a:extLst>
              <a:ext uri="{FF2B5EF4-FFF2-40B4-BE49-F238E27FC236}">
                <a16:creationId xmlns:a16="http://schemas.microsoft.com/office/drawing/2014/main" id="{6647EC30-116C-922D-669B-629AEC4D7A6E}"/>
              </a:ext>
            </a:extLst>
          </p:cNvPr>
          <p:cNvSpPr>
            <a:spLocks noGrp="1"/>
          </p:cNvSpPr>
          <p:nvPr>
            <p:ph type="body" sz="quarter" idx="21" hasCustomPrompt="1"/>
          </p:nvPr>
        </p:nvSpPr>
        <p:spPr>
          <a:xfrm>
            <a:off x="4489863" y="29580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26" name="Tijdelijke aanduiding voor tekst 13">
            <a:extLst>
              <a:ext uri="{FF2B5EF4-FFF2-40B4-BE49-F238E27FC236}">
                <a16:creationId xmlns:a16="http://schemas.microsoft.com/office/drawing/2014/main" id="{18CAA4CB-79A1-B62D-D59B-D820339494CD}"/>
              </a:ext>
            </a:extLst>
          </p:cNvPr>
          <p:cNvSpPr>
            <a:spLocks noGrp="1"/>
          </p:cNvSpPr>
          <p:nvPr>
            <p:ph type="body" sz="quarter" idx="22" hasCustomPrompt="1"/>
          </p:nvPr>
        </p:nvSpPr>
        <p:spPr>
          <a:xfrm>
            <a:off x="4489863" y="3262345"/>
            <a:ext cx="3216747" cy="738156"/>
          </a:xfrm>
        </p:spPr>
        <p:txBody>
          <a:bodyPr lIns="0" tIns="0">
            <a:normAutofit/>
          </a:bodyPr>
          <a:lstStyle>
            <a:lvl1pPr marL="0" indent="0">
              <a:lnSpc>
                <a:spcPts val="1400"/>
              </a:lnSpc>
              <a:buNone/>
              <a:defRPr sz="950"/>
            </a:lvl1pPr>
          </a:lstStyle>
          <a:p>
            <a:pPr lvl="0"/>
            <a:r>
              <a:rPr lang="nl-NL"/>
              <a:t>Uitleg</a:t>
            </a:r>
          </a:p>
        </p:txBody>
      </p:sp>
      <p:sp>
        <p:nvSpPr>
          <p:cNvPr id="27" name="Tijdelijke aanduiding voor afbeelding 7">
            <a:extLst>
              <a:ext uri="{FF2B5EF4-FFF2-40B4-BE49-F238E27FC236}">
                <a16:creationId xmlns:a16="http://schemas.microsoft.com/office/drawing/2014/main" id="{0B9EE80C-B8A2-3BB0-52E2-495599B4040D}"/>
              </a:ext>
            </a:extLst>
          </p:cNvPr>
          <p:cNvSpPr>
            <a:spLocks noGrp="1"/>
          </p:cNvSpPr>
          <p:nvPr>
            <p:ph type="pic" sz="quarter" idx="23"/>
          </p:nvPr>
        </p:nvSpPr>
        <p:spPr>
          <a:xfrm>
            <a:off x="849563" y="2368888"/>
            <a:ext cx="432000" cy="432000"/>
          </a:xfrm>
        </p:spPr>
        <p:txBody>
          <a:bodyPr/>
          <a:lstStyle>
            <a:lvl1pPr>
              <a:defRPr>
                <a:noFill/>
              </a:defRPr>
            </a:lvl1pPr>
          </a:lstStyle>
          <a:p>
            <a:r>
              <a:rPr lang="nl-NL"/>
              <a:t>Klik op het pictogram als u een afbeelding wilt toevoegen</a:t>
            </a:r>
          </a:p>
        </p:txBody>
      </p:sp>
      <p:sp>
        <p:nvSpPr>
          <p:cNvPr id="28" name="Tijdelijke aanduiding voor tekst 11">
            <a:extLst>
              <a:ext uri="{FF2B5EF4-FFF2-40B4-BE49-F238E27FC236}">
                <a16:creationId xmlns:a16="http://schemas.microsoft.com/office/drawing/2014/main" id="{BBEECBBD-DDDD-A9C0-5D91-B402AE2A313A}"/>
              </a:ext>
            </a:extLst>
          </p:cNvPr>
          <p:cNvSpPr>
            <a:spLocks noGrp="1"/>
          </p:cNvSpPr>
          <p:nvPr>
            <p:ph type="body" sz="quarter" idx="24" hasCustomPrompt="1"/>
          </p:nvPr>
        </p:nvSpPr>
        <p:spPr>
          <a:xfrm>
            <a:off x="849563" y="29580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29" name="Tijdelijke aanduiding voor tekst 13">
            <a:extLst>
              <a:ext uri="{FF2B5EF4-FFF2-40B4-BE49-F238E27FC236}">
                <a16:creationId xmlns:a16="http://schemas.microsoft.com/office/drawing/2014/main" id="{73A336BC-AA1E-CEA2-0E07-803EE8F27238}"/>
              </a:ext>
            </a:extLst>
          </p:cNvPr>
          <p:cNvSpPr>
            <a:spLocks noGrp="1"/>
          </p:cNvSpPr>
          <p:nvPr>
            <p:ph type="body" sz="quarter" idx="25" hasCustomPrompt="1"/>
          </p:nvPr>
        </p:nvSpPr>
        <p:spPr>
          <a:xfrm>
            <a:off x="849563" y="3262345"/>
            <a:ext cx="3216747" cy="738156"/>
          </a:xfrm>
        </p:spPr>
        <p:txBody>
          <a:bodyPr lIns="0" tIns="0">
            <a:normAutofit/>
          </a:bodyPr>
          <a:lstStyle>
            <a:lvl1pPr marL="0" indent="0">
              <a:lnSpc>
                <a:spcPts val="1400"/>
              </a:lnSpc>
              <a:buNone/>
              <a:defRPr sz="950"/>
            </a:lvl1pPr>
          </a:lstStyle>
          <a:p>
            <a:pPr lvl="0"/>
            <a:r>
              <a:rPr lang="nl-NL"/>
              <a:t>Uitleg</a:t>
            </a:r>
          </a:p>
        </p:txBody>
      </p:sp>
      <p:sp>
        <p:nvSpPr>
          <p:cNvPr id="30" name="Tijdelijke aanduiding voor afbeelding 7">
            <a:extLst>
              <a:ext uri="{FF2B5EF4-FFF2-40B4-BE49-F238E27FC236}">
                <a16:creationId xmlns:a16="http://schemas.microsoft.com/office/drawing/2014/main" id="{40898B8B-12BD-3DAE-C3D5-343BFCD7EF6B}"/>
              </a:ext>
            </a:extLst>
          </p:cNvPr>
          <p:cNvSpPr>
            <a:spLocks noGrp="1"/>
          </p:cNvSpPr>
          <p:nvPr>
            <p:ph type="pic" sz="quarter" idx="26"/>
          </p:nvPr>
        </p:nvSpPr>
        <p:spPr>
          <a:xfrm>
            <a:off x="8125691" y="4197688"/>
            <a:ext cx="432000" cy="432000"/>
          </a:xfrm>
        </p:spPr>
        <p:txBody>
          <a:bodyPr/>
          <a:lstStyle>
            <a:lvl1pPr>
              <a:defRPr>
                <a:noFill/>
              </a:defRPr>
            </a:lvl1pPr>
          </a:lstStyle>
          <a:p>
            <a:r>
              <a:rPr lang="nl-NL"/>
              <a:t>Klik op het pictogram als u een afbeelding wilt toevoegen</a:t>
            </a:r>
          </a:p>
        </p:txBody>
      </p:sp>
      <p:sp>
        <p:nvSpPr>
          <p:cNvPr id="31" name="Tijdelijke aanduiding voor tekst 11">
            <a:extLst>
              <a:ext uri="{FF2B5EF4-FFF2-40B4-BE49-F238E27FC236}">
                <a16:creationId xmlns:a16="http://schemas.microsoft.com/office/drawing/2014/main" id="{BD7794B8-6AEB-CEC9-755C-C04EF663B1DB}"/>
              </a:ext>
            </a:extLst>
          </p:cNvPr>
          <p:cNvSpPr>
            <a:spLocks noGrp="1"/>
          </p:cNvSpPr>
          <p:nvPr>
            <p:ph type="body" sz="quarter" idx="27" hasCustomPrompt="1"/>
          </p:nvPr>
        </p:nvSpPr>
        <p:spPr>
          <a:xfrm>
            <a:off x="8125691" y="47868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32" name="Tijdelijke aanduiding voor tekst 13">
            <a:extLst>
              <a:ext uri="{FF2B5EF4-FFF2-40B4-BE49-F238E27FC236}">
                <a16:creationId xmlns:a16="http://schemas.microsoft.com/office/drawing/2014/main" id="{870EC9C9-4EC1-F403-6C59-8294F65E9D38}"/>
              </a:ext>
            </a:extLst>
          </p:cNvPr>
          <p:cNvSpPr>
            <a:spLocks noGrp="1"/>
          </p:cNvSpPr>
          <p:nvPr>
            <p:ph type="body" sz="quarter" idx="28" hasCustomPrompt="1"/>
          </p:nvPr>
        </p:nvSpPr>
        <p:spPr>
          <a:xfrm>
            <a:off x="8125691" y="5091145"/>
            <a:ext cx="3216747" cy="738156"/>
          </a:xfrm>
        </p:spPr>
        <p:txBody>
          <a:bodyPr lIns="0" tIns="0">
            <a:normAutofit/>
          </a:bodyPr>
          <a:lstStyle>
            <a:lvl1pPr marL="0" indent="0">
              <a:lnSpc>
                <a:spcPts val="1400"/>
              </a:lnSpc>
              <a:buNone/>
              <a:defRPr sz="950"/>
            </a:lvl1pPr>
          </a:lstStyle>
          <a:p>
            <a:pPr lvl="0"/>
            <a:r>
              <a:rPr lang="nl-NL"/>
              <a:t>Uitleg</a:t>
            </a:r>
          </a:p>
        </p:txBody>
      </p:sp>
      <p:sp>
        <p:nvSpPr>
          <p:cNvPr id="33" name="Tijdelijke aanduiding voor afbeelding 7">
            <a:extLst>
              <a:ext uri="{FF2B5EF4-FFF2-40B4-BE49-F238E27FC236}">
                <a16:creationId xmlns:a16="http://schemas.microsoft.com/office/drawing/2014/main" id="{A0E2DDC7-7352-4B3C-AAF6-C03CDD4C614D}"/>
              </a:ext>
            </a:extLst>
          </p:cNvPr>
          <p:cNvSpPr>
            <a:spLocks noGrp="1"/>
          </p:cNvSpPr>
          <p:nvPr>
            <p:ph type="pic" sz="quarter" idx="29"/>
          </p:nvPr>
        </p:nvSpPr>
        <p:spPr>
          <a:xfrm>
            <a:off x="4489863" y="4197688"/>
            <a:ext cx="432000" cy="432000"/>
          </a:xfrm>
        </p:spPr>
        <p:txBody>
          <a:bodyPr/>
          <a:lstStyle>
            <a:lvl1pPr>
              <a:defRPr>
                <a:noFill/>
              </a:defRPr>
            </a:lvl1pPr>
          </a:lstStyle>
          <a:p>
            <a:r>
              <a:rPr lang="nl-NL"/>
              <a:t>Klik op het pictogram als u een afbeelding wilt toevoegen</a:t>
            </a:r>
          </a:p>
        </p:txBody>
      </p:sp>
      <p:sp>
        <p:nvSpPr>
          <p:cNvPr id="34" name="Tijdelijke aanduiding voor tekst 11">
            <a:extLst>
              <a:ext uri="{FF2B5EF4-FFF2-40B4-BE49-F238E27FC236}">
                <a16:creationId xmlns:a16="http://schemas.microsoft.com/office/drawing/2014/main" id="{E3F05074-96E3-2D25-1649-82245B703303}"/>
              </a:ext>
            </a:extLst>
          </p:cNvPr>
          <p:cNvSpPr>
            <a:spLocks noGrp="1"/>
          </p:cNvSpPr>
          <p:nvPr>
            <p:ph type="body" sz="quarter" idx="30" hasCustomPrompt="1"/>
          </p:nvPr>
        </p:nvSpPr>
        <p:spPr>
          <a:xfrm>
            <a:off x="4489863" y="47868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35" name="Tijdelijke aanduiding voor tekst 13">
            <a:extLst>
              <a:ext uri="{FF2B5EF4-FFF2-40B4-BE49-F238E27FC236}">
                <a16:creationId xmlns:a16="http://schemas.microsoft.com/office/drawing/2014/main" id="{20B12B16-B08C-1A7D-22E5-AF84D7441CDE}"/>
              </a:ext>
            </a:extLst>
          </p:cNvPr>
          <p:cNvSpPr>
            <a:spLocks noGrp="1"/>
          </p:cNvSpPr>
          <p:nvPr>
            <p:ph type="body" sz="quarter" idx="31" hasCustomPrompt="1"/>
          </p:nvPr>
        </p:nvSpPr>
        <p:spPr>
          <a:xfrm>
            <a:off x="4489863" y="5091145"/>
            <a:ext cx="3216747" cy="738156"/>
          </a:xfrm>
        </p:spPr>
        <p:txBody>
          <a:bodyPr lIns="0" tIns="0">
            <a:normAutofit/>
          </a:bodyPr>
          <a:lstStyle>
            <a:lvl1pPr marL="0" indent="0">
              <a:lnSpc>
                <a:spcPts val="1400"/>
              </a:lnSpc>
              <a:buNone/>
              <a:defRPr sz="950"/>
            </a:lvl1pPr>
          </a:lstStyle>
          <a:p>
            <a:pPr lvl="0"/>
            <a:r>
              <a:rPr lang="nl-NL"/>
              <a:t>Uitleg</a:t>
            </a:r>
          </a:p>
        </p:txBody>
      </p:sp>
      <p:sp>
        <p:nvSpPr>
          <p:cNvPr id="36" name="Tijdelijke aanduiding voor afbeelding 7">
            <a:extLst>
              <a:ext uri="{FF2B5EF4-FFF2-40B4-BE49-F238E27FC236}">
                <a16:creationId xmlns:a16="http://schemas.microsoft.com/office/drawing/2014/main" id="{CF59CCE4-B9B7-623B-264B-170A195861B4}"/>
              </a:ext>
            </a:extLst>
          </p:cNvPr>
          <p:cNvSpPr>
            <a:spLocks noGrp="1"/>
          </p:cNvSpPr>
          <p:nvPr>
            <p:ph type="pic" sz="quarter" idx="32"/>
          </p:nvPr>
        </p:nvSpPr>
        <p:spPr>
          <a:xfrm>
            <a:off x="849563" y="4197688"/>
            <a:ext cx="432000" cy="432000"/>
          </a:xfrm>
        </p:spPr>
        <p:txBody>
          <a:bodyPr/>
          <a:lstStyle>
            <a:lvl1pPr>
              <a:defRPr>
                <a:noFill/>
              </a:defRPr>
            </a:lvl1pPr>
          </a:lstStyle>
          <a:p>
            <a:r>
              <a:rPr lang="nl-NL"/>
              <a:t>Klik op het pictogram als u een afbeelding wilt toevoegen</a:t>
            </a:r>
          </a:p>
        </p:txBody>
      </p:sp>
      <p:sp>
        <p:nvSpPr>
          <p:cNvPr id="37" name="Tijdelijke aanduiding voor tekst 11">
            <a:extLst>
              <a:ext uri="{FF2B5EF4-FFF2-40B4-BE49-F238E27FC236}">
                <a16:creationId xmlns:a16="http://schemas.microsoft.com/office/drawing/2014/main" id="{961B414F-5B2B-EAA2-B7C3-75187FF5BA78}"/>
              </a:ext>
            </a:extLst>
          </p:cNvPr>
          <p:cNvSpPr>
            <a:spLocks noGrp="1"/>
          </p:cNvSpPr>
          <p:nvPr>
            <p:ph type="body" sz="quarter" idx="33" hasCustomPrompt="1"/>
          </p:nvPr>
        </p:nvSpPr>
        <p:spPr>
          <a:xfrm>
            <a:off x="849563" y="4786828"/>
            <a:ext cx="3216747" cy="287999"/>
          </a:xfrm>
        </p:spPr>
        <p:txBody>
          <a:bodyPr lIns="0" anchor="b">
            <a:noAutofit/>
          </a:bodyPr>
          <a:lstStyle>
            <a:lvl1pPr marL="0" indent="0">
              <a:lnSpc>
                <a:spcPts val="1800"/>
              </a:lnSpc>
              <a:buNone/>
              <a:defRPr sz="1300" b="1" i="0">
                <a:latin typeface="Inter SemiBold" panose="02000503000000020004" pitchFamily="2" charset="0"/>
                <a:ea typeface="Inter SemiBold" panose="02000503000000020004" pitchFamily="2" charset="0"/>
              </a:defRPr>
            </a:lvl1pPr>
          </a:lstStyle>
          <a:p>
            <a:pPr lvl="0"/>
            <a:r>
              <a:rPr lang="nl-NL"/>
              <a:t>Titel</a:t>
            </a:r>
          </a:p>
        </p:txBody>
      </p:sp>
      <p:sp>
        <p:nvSpPr>
          <p:cNvPr id="38" name="Tijdelijke aanduiding voor tekst 13">
            <a:extLst>
              <a:ext uri="{FF2B5EF4-FFF2-40B4-BE49-F238E27FC236}">
                <a16:creationId xmlns:a16="http://schemas.microsoft.com/office/drawing/2014/main" id="{2FE01FBD-0099-DB59-345A-0EA6F82AC097}"/>
              </a:ext>
            </a:extLst>
          </p:cNvPr>
          <p:cNvSpPr>
            <a:spLocks noGrp="1"/>
          </p:cNvSpPr>
          <p:nvPr>
            <p:ph type="body" sz="quarter" idx="34" hasCustomPrompt="1"/>
          </p:nvPr>
        </p:nvSpPr>
        <p:spPr>
          <a:xfrm>
            <a:off x="849563" y="5091145"/>
            <a:ext cx="3216747" cy="738156"/>
          </a:xfrm>
        </p:spPr>
        <p:txBody>
          <a:bodyPr lIns="0" tIns="0">
            <a:normAutofit/>
          </a:bodyPr>
          <a:lstStyle>
            <a:lvl1pPr marL="0" indent="0">
              <a:lnSpc>
                <a:spcPts val="1400"/>
              </a:lnSpc>
              <a:buNone/>
              <a:defRPr sz="950"/>
            </a:lvl1pPr>
          </a:lstStyle>
          <a:p>
            <a:pPr lvl="0"/>
            <a:r>
              <a:rPr lang="nl-NL"/>
              <a:t>Uitleg</a:t>
            </a:r>
          </a:p>
        </p:txBody>
      </p:sp>
    </p:spTree>
    <p:extLst>
      <p:ext uri="{BB962C8B-B14F-4D97-AF65-F5344CB8AC3E}">
        <p14:creationId xmlns:p14="http://schemas.microsoft.com/office/powerpoint/2010/main" val="245717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A72A8B5-6B01-12CA-2230-1DCF6F174E4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91" y="670"/>
            <a:ext cx="12189617" cy="6856659"/>
          </a:xfrm>
          <a:prstGeom prst="rect">
            <a:avLst/>
          </a:prstGeom>
        </p:spPr>
      </p:pic>
    </p:spTree>
    <p:extLst>
      <p:ext uri="{BB962C8B-B14F-4D97-AF65-F5344CB8AC3E}">
        <p14:creationId xmlns:p14="http://schemas.microsoft.com/office/powerpoint/2010/main" val="93800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8EDD82-DBAD-926E-BCF7-C390D19BD38A}"/>
              </a:ext>
            </a:extLst>
          </p:cNvPr>
          <p:cNvSpPr>
            <a:spLocks noGrp="1"/>
          </p:cNvSpPr>
          <p:nvPr>
            <p:ph type="title" hasCustomPrompt="1"/>
          </p:nvPr>
        </p:nvSpPr>
        <p:spPr>
          <a:xfrm>
            <a:off x="839789" y="2527200"/>
            <a:ext cx="10499723" cy="1706399"/>
          </a:xfrm>
        </p:spPr>
        <p:txBody>
          <a:bodyPr anchor="ctr">
            <a:normAutofit/>
          </a:bodyPr>
          <a:lstStyle>
            <a:lvl1pPr>
              <a:lnSpc>
                <a:spcPts val="3100"/>
              </a:lnSpc>
              <a:defRPr sz="2500"/>
            </a:lvl1pPr>
          </a:lstStyle>
          <a:p>
            <a:r>
              <a:rPr lang="nl-NL">
                <a:effectLst/>
              </a:rPr>
              <a:t>Plaats hier een quote of </a:t>
            </a:r>
            <a:r>
              <a:rPr lang="nl-NL" err="1">
                <a:effectLst/>
              </a:rPr>
              <a:t>testimonial</a:t>
            </a:r>
            <a:endParaRPr lang="nl-NL"/>
          </a:p>
        </p:txBody>
      </p:sp>
      <p:sp>
        <p:nvSpPr>
          <p:cNvPr id="6" name="Tijdelijke aanduiding voor afbeelding 5">
            <a:extLst>
              <a:ext uri="{FF2B5EF4-FFF2-40B4-BE49-F238E27FC236}">
                <a16:creationId xmlns:a16="http://schemas.microsoft.com/office/drawing/2014/main" id="{FC205A75-0A2E-74DC-9CC2-146090DB5ED2}"/>
              </a:ext>
            </a:extLst>
          </p:cNvPr>
          <p:cNvSpPr>
            <a:spLocks noGrp="1"/>
          </p:cNvSpPr>
          <p:nvPr>
            <p:ph type="pic" sz="quarter" idx="10"/>
          </p:nvPr>
        </p:nvSpPr>
        <p:spPr>
          <a:xfrm>
            <a:off x="5517003" y="1504801"/>
            <a:ext cx="1157993" cy="784800"/>
          </a:xfrm>
        </p:spPr>
        <p:txBody>
          <a:bodyPr>
            <a:normAutofit/>
          </a:bodyPr>
          <a:lstStyle>
            <a:lvl1pPr marL="0" indent="0">
              <a:buNone/>
              <a:defRPr sz="700"/>
            </a:lvl1pPr>
          </a:lstStyle>
          <a:p>
            <a:r>
              <a:rPr lang="nl-NL"/>
              <a:t>Klik op het pictogram als u een afbeelding wilt toevoegen</a:t>
            </a:r>
          </a:p>
        </p:txBody>
      </p:sp>
      <p:sp>
        <p:nvSpPr>
          <p:cNvPr id="8" name="Tijdelijke aanduiding voor afbeelding 7">
            <a:extLst>
              <a:ext uri="{FF2B5EF4-FFF2-40B4-BE49-F238E27FC236}">
                <a16:creationId xmlns:a16="http://schemas.microsoft.com/office/drawing/2014/main" id="{629C03CF-5F3C-A253-FC84-E6537CD96665}"/>
              </a:ext>
            </a:extLst>
          </p:cNvPr>
          <p:cNvSpPr>
            <a:spLocks noGrp="1"/>
          </p:cNvSpPr>
          <p:nvPr>
            <p:ph type="pic" sz="quarter" idx="11"/>
          </p:nvPr>
        </p:nvSpPr>
        <p:spPr>
          <a:xfrm>
            <a:off x="4024313" y="4686913"/>
            <a:ext cx="706437" cy="706437"/>
          </a:xfrm>
          <a:prstGeom prst="ellipse">
            <a:avLst/>
          </a:prstGeom>
          <a:effectLst>
            <a:softEdge rad="0"/>
          </a:effectLst>
        </p:spPr>
        <p:txBody>
          <a:bodyPr>
            <a:normAutofit/>
          </a:bodyPr>
          <a:lstStyle>
            <a:lvl1pPr marL="0" indent="0">
              <a:buNone/>
              <a:defRPr sz="900"/>
            </a:lvl1pPr>
          </a:lstStyle>
          <a:p>
            <a:r>
              <a:rPr lang="nl-NL"/>
              <a:t>Klik op het pictogram als u een afbeelding wilt toevoegen</a:t>
            </a:r>
          </a:p>
        </p:txBody>
      </p:sp>
      <p:sp>
        <p:nvSpPr>
          <p:cNvPr id="10" name="Tijdelijke aanduiding voor tekst 9">
            <a:extLst>
              <a:ext uri="{FF2B5EF4-FFF2-40B4-BE49-F238E27FC236}">
                <a16:creationId xmlns:a16="http://schemas.microsoft.com/office/drawing/2014/main" id="{BA422827-A5F2-185E-B630-DF57397F3FFB}"/>
              </a:ext>
            </a:extLst>
          </p:cNvPr>
          <p:cNvSpPr>
            <a:spLocks noGrp="1"/>
          </p:cNvSpPr>
          <p:nvPr>
            <p:ph type="body" sz="quarter" idx="12" hasCustomPrompt="1"/>
          </p:nvPr>
        </p:nvSpPr>
        <p:spPr>
          <a:xfrm>
            <a:off x="4864121" y="4615976"/>
            <a:ext cx="3621750" cy="301625"/>
          </a:xfrm>
        </p:spPr>
        <p:txBody>
          <a:bodyPr anchor="b">
            <a:noAutofit/>
          </a:bodyPr>
          <a:lstStyle>
            <a:lvl1pPr marL="0" indent="0">
              <a:buNone/>
              <a:defRPr sz="1300" b="1"/>
            </a:lvl1pPr>
          </a:lstStyle>
          <a:p>
            <a:pPr lvl="0"/>
            <a:r>
              <a:rPr lang="nl-NL"/>
              <a:t>Naam</a:t>
            </a:r>
          </a:p>
        </p:txBody>
      </p:sp>
      <p:sp>
        <p:nvSpPr>
          <p:cNvPr id="12" name="Tijdelijke aanduiding voor tekst 11">
            <a:extLst>
              <a:ext uri="{FF2B5EF4-FFF2-40B4-BE49-F238E27FC236}">
                <a16:creationId xmlns:a16="http://schemas.microsoft.com/office/drawing/2014/main" id="{74C646A4-F853-3394-E126-A8CC76402E7F}"/>
              </a:ext>
            </a:extLst>
          </p:cNvPr>
          <p:cNvSpPr>
            <a:spLocks noGrp="1"/>
          </p:cNvSpPr>
          <p:nvPr>
            <p:ph type="body" sz="quarter" idx="13" hasCustomPrompt="1"/>
          </p:nvPr>
        </p:nvSpPr>
        <p:spPr>
          <a:xfrm>
            <a:off x="4864121" y="4912976"/>
            <a:ext cx="3632179" cy="562623"/>
          </a:xfrm>
        </p:spPr>
        <p:txBody>
          <a:bodyPr tIns="0" bIns="0">
            <a:normAutofit/>
          </a:bodyPr>
          <a:lstStyle>
            <a:lvl1pPr marL="0" indent="0">
              <a:lnSpc>
                <a:spcPts val="2000"/>
              </a:lnSpc>
              <a:buNone/>
              <a:defRPr sz="1300"/>
            </a:lvl1pPr>
          </a:lstStyle>
          <a:p>
            <a:pPr lvl="0"/>
            <a:r>
              <a:rPr lang="nl-NL"/>
              <a:t>Functie</a:t>
            </a:r>
          </a:p>
        </p:txBody>
      </p:sp>
    </p:spTree>
    <p:extLst>
      <p:ext uri="{BB962C8B-B14F-4D97-AF65-F5344CB8AC3E}">
        <p14:creationId xmlns:p14="http://schemas.microsoft.com/office/powerpoint/2010/main" val="3714465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scherm">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637C7D17-BB5F-385D-98F0-A583998F3FFF}"/>
              </a:ext>
            </a:extLst>
          </p:cNvPr>
          <p:cNvSpPr>
            <a:spLocks noGrp="1"/>
          </p:cNvSpPr>
          <p:nvPr>
            <p:ph type="ctrTitle" hasCustomPrompt="1"/>
          </p:nvPr>
        </p:nvSpPr>
        <p:spPr>
          <a:xfrm>
            <a:off x="839787" y="676275"/>
            <a:ext cx="10499725" cy="2894016"/>
          </a:xfrm>
        </p:spPr>
        <p:txBody>
          <a:bodyPr anchor="b">
            <a:normAutofit/>
          </a:bodyPr>
          <a:lstStyle>
            <a:lvl1pPr algn="ctr">
              <a:lnSpc>
                <a:spcPts val="5800"/>
              </a:lnSpc>
              <a:defRPr sz="4800"/>
            </a:lvl1pPr>
          </a:lstStyle>
          <a:p>
            <a:r>
              <a:rPr lang="nl-NL"/>
              <a:t>Schrijf een korte titel</a:t>
            </a:r>
            <a:br>
              <a:rPr lang="nl-NL"/>
            </a:br>
            <a:r>
              <a:rPr lang="nl-NL"/>
              <a:t>max 2 regels</a:t>
            </a:r>
          </a:p>
        </p:txBody>
      </p:sp>
      <p:sp>
        <p:nvSpPr>
          <p:cNvPr id="10" name="Ondertitel 2">
            <a:extLst>
              <a:ext uri="{FF2B5EF4-FFF2-40B4-BE49-F238E27FC236}">
                <a16:creationId xmlns:a16="http://schemas.microsoft.com/office/drawing/2014/main" id="{A04748BE-4278-ED29-D7BA-8DB7BFA1EE17}"/>
              </a:ext>
            </a:extLst>
          </p:cNvPr>
          <p:cNvSpPr>
            <a:spLocks noGrp="1"/>
          </p:cNvSpPr>
          <p:nvPr>
            <p:ph type="subTitle" idx="1" hasCustomPrompt="1"/>
          </p:nvPr>
        </p:nvSpPr>
        <p:spPr>
          <a:xfrm>
            <a:off x="839787" y="3712931"/>
            <a:ext cx="10499725" cy="506499"/>
          </a:xfrm>
        </p:spPr>
        <p:txBody>
          <a:bodyPr>
            <a:normAutofit/>
          </a:bodyPr>
          <a:lstStyle>
            <a:lvl1pPr marL="0" indent="0" algn="ctr">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in 1 regel</a:t>
            </a:r>
          </a:p>
        </p:txBody>
      </p:sp>
      <p:pic>
        <p:nvPicPr>
          <p:cNvPr id="11" name="Image 1">
            <a:extLst>
              <a:ext uri="{FF2B5EF4-FFF2-40B4-BE49-F238E27FC236}">
                <a16:creationId xmlns:a16="http://schemas.microsoft.com/office/drawing/2014/main" id="{9059345F-A713-15F4-BBB3-7396C9B9127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559359" y="6078093"/>
            <a:ext cx="3068992" cy="305767"/>
          </a:xfrm>
          <a:prstGeom prst="rect">
            <a:avLst/>
          </a:prstGeom>
        </p:spPr>
      </p:pic>
    </p:spTree>
    <p:extLst>
      <p:ext uri="{BB962C8B-B14F-4D97-AF65-F5344CB8AC3E}">
        <p14:creationId xmlns:p14="http://schemas.microsoft.com/office/powerpoint/2010/main" val="1848476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2 col p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09962-443D-1B68-6631-C74C139BC8AE}"/>
              </a:ext>
            </a:extLst>
          </p:cNvPr>
          <p:cNvSpPr>
            <a:spLocks noGrp="1"/>
          </p:cNvSpPr>
          <p:nvPr>
            <p:ph type="title"/>
          </p:nvPr>
        </p:nvSpPr>
        <p:spPr/>
        <p:txBody>
          <a:bodyPr anchor="t"/>
          <a:lstStyle/>
          <a:p>
            <a:r>
              <a:rPr lang="nl-NL"/>
              <a:t>Klik om stijl te bewerken</a:t>
            </a:r>
          </a:p>
        </p:txBody>
      </p:sp>
      <p:sp>
        <p:nvSpPr>
          <p:cNvPr id="3" name="Tijdelijke aanduiding voor inhoud 2">
            <a:extLst>
              <a:ext uri="{FF2B5EF4-FFF2-40B4-BE49-F238E27FC236}">
                <a16:creationId xmlns:a16="http://schemas.microsoft.com/office/drawing/2014/main" id="{B2B68E66-1487-250D-42CD-63641D1D1266}"/>
              </a:ext>
            </a:extLst>
          </p:cNvPr>
          <p:cNvSpPr>
            <a:spLocks noGrp="1"/>
          </p:cNvSpPr>
          <p:nvPr>
            <p:ph sz="half" idx="1"/>
          </p:nvPr>
        </p:nvSpPr>
        <p:spPr>
          <a:xfrm>
            <a:off x="838200" y="1825624"/>
            <a:ext cx="5181600" cy="435133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F4A9C55-5BF5-208E-F092-30CD615C11ED}"/>
              </a:ext>
            </a:extLst>
          </p:cNvPr>
          <p:cNvSpPr>
            <a:spLocks noGrp="1"/>
          </p:cNvSpPr>
          <p:nvPr>
            <p:ph sz="half" idx="2"/>
          </p:nvPr>
        </p:nvSpPr>
        <p:spPr>
          <a:xfrm>
            <a:off x="6172200" y="1825624"/>
            <a:ext cx="5181600" cy="435133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979057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 col 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64EB0-1BDF-06C7-2135-7889513B4565}"/>
              </a:ext>
            </a:extLst>
          </p:cNvPr>
          <p:cNvSpPr>
            <a:spLocks noGrp="1"/>
          </p:cNvSpPr>
          <p:nvPr>
            <p:ph type="title"/>
          </p:nvPr>
        </p:nvSpPr>
        <p:spPr>
          <a:xfrm>
            <a:off x="839788" y="668337"/>
            <a:ext cx="10515600" cy="823912"/>
          </a:xfrm>
        </p:spPr>
        <p:txBody>
          <a:bodyPr anchor="t"/>
          <a:lstStyle/>
          <a:p>
            <a:r>
              <a:rPr lang="nl-NL"/>
              <a:t>Klik om stijl te bewerken</a:t>
            </a:r>
          </a:p>
        </p:txBody>
      </p:sp>
      <p:sp>
        <p:nvSpPr>
          <p:cNvPr id="3" name="Tijdelijke aanduiding voor tekst 2">
            <a:extLst>
              <a:ext uri="{FF2B5EF4-FFF2-40B4-BE49-F238E27FC236}">
                <a16:creationId xmlns:a16="http://schemas.microsoft.com/office/drawing/2014/main" id="{D66BBD5E-67E1-9854-5264-082D1C0E6E94}"/>
              </a:ext>
            </a:extLst>
          </p:cNvPr>
          <p:cNvSpPr>
            <a:spLocks noGrp="1"/>
          </p:cNvSpPr>
          <p:nvPr>
            <p:ph type="body" idx="1" hasCustomPrompt="1"/>
          </p:nvPr>
        </p:nvSpPr>
        <p:spPr>
          <a:xfrm>
            <a:off x="839789" y="1681163"/>
            <a:ext cx="5157787"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a:t>Titel van </a:t>
            </a:r>
            <a:r>
              <a:rPr lang="nl-NL" err="1"/>
              <a:t>tekstvak</a:t>
            </a:r>
            <a:endParaRPr lang="nl-NL"/>
          </a:p>
        </p:txBody>
      </p:sp>
      <p:sp>
        <p:nvSpPr>
          <p:cNvPr id="4" name="Tijdelijke aanduiding voor inhoud 3">
            <a:extLst>
              <a:ext uri="{FF2B5EF4-FFF2-40B4-BE49-F238E27FC236}">
                <a16:creationId xmlns:a16="http://schemas.microsoft.com/office/drawing/2014/main" id="{2E9BBEB9-3207-80A8-B193-4F7C55737876}"/>
              </a:ext>
            </a:extLst>
          </p:cNvPr>
          <p:cNvSpPr>
            <a:spLocks noGrp="1"/>
          </p:cNvSpPr>
          <p:nvPr>
            <p:ph sz="half" idx="2"/>
          </p:nvPr>
        </p:nvSpPr>
        <p:spPr>
          <a:xfrm>
            <a:off x="839789"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48B93013-66E0-26D5-76BD-47ADFDE085E3}"/>
              </a:ext>
            </a:extLst>
          </p:cNvPr>
          <p:cNvSpPr>
            <a:spLocks noGrp="1"/>
          </p:cNvSpPr>
          <p:nvPr>
            <p:ph type="body" sz="quarter" idx="3" hasCustomPrompt="1"/>
          </p:nvPr>
        </p:nvSpPr>
        <p:spPr>
          <a:xfrm>
            <a:off x="6172201" y="1681163"/>
            <a:ext cx="5183188"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a:t>Titel van </a:t>
            </a:r>
            <a:r>
              <a:rPr lang="nl-NL" err="1"/>
              <a:t>tekstvak</a:t>
            </a:r>
            <a:endParaRPr lang="nl-NL"/>
          </a:p>
        </p:txBody>
      </p:sp>
      <p:sp>
        <p:nvSpPr>
          <p:cNvPr id="6" name="Tijdelijke aanduiding voor inhoud 5">
            <a:extLst>
              <a:ext uri="{FF2B5EF4-FFF2-40B4-BE49-F238E27FC236}">
                <a16:creationId xmlns:a16="http://schemas.microsoft.com/office/drawing/2014/main" id="{BC1A42D6-6B60-1D9B-23CA-4F268CDA6B8A}"/>
              </a:ext>
            </a:extLst>
          </p:cNvPr>
          <p:cNvSpPr>
            <a:spLocks noGrp="1"/>
          </p:cNvSpPr>
          <p:nvPr>
            <p:ph sz="quarter" idx="4"/>
          </p:nvPr>
        </p:nvSpPr>
        <p:spPr>
          <a:xfrm>
            <a:off x="6172201"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520064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D857A9-BD3C-019F-D8C8-681DCD4CCC1E}"/>
              </a:ext>
            </a:extLst>
          </p:cNvPr>
          <p:cNvSpPr>
            <a:spLocks noGrp="1"/>
          </p:cNvSpPr>
          <p:nvPr>
            <p:ph type="title"/>
          </p:nvPr>
        </p:nvSpPr>
        <p:spPr>
          <a:xfrm>
            <a:off x="839789" y="676275"/>
            <a:ext cx="10499723" cy="747131"/>
          </a:xfrm>
        </p:spPr>
        <p:txBody>
          <a:bodyPr/>
          <a:lstStyle/>
          <a:p>
            <a:r>
              <a:rPr lang="nl-NL"/>
              <a:t>Klik om stijl te bewerken</a:t>
            </a:r>
          </a:p>
        </p:txBody>
      </p:sp>
    </p:spTree>
    <p:extLst>
      <p:ext uri="{BB962C8B-B14F-4D97-AF65-F5344CB8AC3E}">
        <p14:creationId xmlns:p14="http://schemas.microsoft.com/office/powerpoint/2010/main" val="38350817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913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ft aligne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45EFE-5861-6952-6897-D0579D384A41}"/>
              </a:ext>
            </a:extLst>
          </p:cNvPr>
          <p:cNvSpPr>
            <a:spLocks noGrp="1"/>
          </p:cNvSpPr>
          <p:nvPr>
            <p:ph type="title"/>
          </p:nvPr>
        </p:nvSpPr>
        <p:spPr>
          <a:xfrm>
            <a:off x="839788" y="676274"/>
            <a:ext cx="3932237" cy="1381127"/>
          </a:xfrm>
        </p:spPr>
        <p:txBody>
          <a:bodyPr anchor="t"/>
          <a:lstStyle>
            <a:lvl1pPr algn="l">
              <a:defRPr sz="3200"/>
            </a:lvl1pPr>
          </a:lstStyle>
          <a:p>
            <a:r>
              <a:rPr lang="nl-NL"/>
              <a:t>Klik om stijl te bewerken</a:t>
            </a:r>
          </a:p>
        </p:txBody>
      </p:sp>
      <p:sp>
        <p:nvSpPr>
          <p:cNvPr id="4" name="Tijdelijke aanduiding voor tekst 3">
            <a:extLst>
              <a:ext uri="{FF2B5EF4-FFF2-40B4-BE49-F238E27FC236}">
                <a16:creationId xmlns:a16="http://schemas.microsoft.com/office/drawing/2014/main" id="{43236C4D-A7D1-AFB0-4352-4746031DC045}"/>
              </a:ext>
            </a:extLst>
          </p:cNvPr>
          <p:cNvSpPr>
            <a:spLocks noGrp="1"/>
          </p:cNvSpPr>
          <p:nvPr>
            <p:ph type="body" sz="half" idx="2"/>
          </p:nvPr>
        </p:nvSpPr>
        <p:spPr>
          <a:xfrm>
            <a:off x="839788" y="2057401"/>
            <a:ext cx="3932237" cy="3811588"/>
          </a:xfrm>
        </p:spPr>
        <p:txBody>
          <a:bodyPr>
            <a:normAutofit/>
          </a:bodyPr>
          <a:lstStyle>
            <a:lvl1pPr marL="0" indent="0">
              <a:buNone/>
              <a:defRPr sz="12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a:t>Klikken om de tekststijl van het model te bewerken</a:t>
            </a:r>
          </a:p>
        </p:txBody>
      </p:sp>
    </p:spTree>
    <p:extLst>
      <p:ext uri="{BB962C8B-B14F-4D97-AF65-F5344CB8AC3E}">
        <p14:creationId xmlns:p14="http://schemas.microsoft.com/office/powerpoint/2010/main" val="966050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Left aligned met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87CA2-9612-3A1D-D522-A62F5D0E49DC}"/>
              </a:ext>
            </a:extLst>
          </p:cNvPr>
          <p:cNvSpPr>
            <a:spLocks noGrp="1"/>
          </p:cNvSpPr>
          <p:nvPr>
            <p:ph type="title"/>
          </p:nvPr>
        </p:nvSpPr>
        <p:spPr>
          <a:xfrm>
            <a:off x="839788" y="676274"/>
            <a:ext cx="3932237" cy="1381125"/>
          </a:xfrm>
        </p:spPr>
        <p:txBody>
          <a:bodyPr anchor="t"/>
          <a:lstStyle>
            <a:lvl1pPr algn="l">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5141CC93-8CFF-E173-8E02-3F10D4240C78}"/>
              </a:ext>
            </a:extLst>
          </p:cNvPr>
          <p:cNvSpPr>
            <a:spLocks noGrp="1"/>
          </p:cNvSpPr>
          <p:nvPr>
            <p:ph type="pic" idx="1"/>
          </p:nvPr>
        </p:nvSpPr>
        <p:spPr>
          <a:xfrm>
            <a:off x="5183188" y="676275"/>
            <a:ext cx="6172200" cy="550544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a:t>Klik op het pictogram als u een afbeelding wilt toevoegen</a:t>
            </a:r>
          </a:p>
        </p:txBody>
      </p:sp>
      <p:sp>
        <p:nvSpPr>
          <p:cNvPr id="4" name="Tijdelijke aanduiding voor tekst 3">
            <a:extLst>
              <a:ext uri="{FF2B5EF4-FFF2-40B4-BE49-F238E27FC236}">
                <a16:creationId xmlns:a16="http://schemas.microsoft.com/office/drawing/2014/main" id="{EBE8082B-DA15-1177-6490-C05C54921C42}"/>
              </a:ext>
            </a:extLst>
          </p:cNvPr>
          <p:cNvSpPr>
            <a:spLocks noGrp="1"/>
          </p:cNvSpPr>
          <p:nvPr>
            <p:ph type="body" sz="half" idx="2"/>
          </p:nvPr>
        </p:nvSpPr>
        <p:spPr>
          <a:xfrm>
            <a:off x="839788" y="2057401"/>
            <a:ext cx="3932237" cy="3811588"/>
          </a:xfrm>
        </p:spPr>
        <p:txBody>
          <a:bodyPr>
            <a:normAutofit/>
          </a:bodyPr>
          <a:lstStyle>
            <a:lvl1pPr marL="0" indent="0">
              <a:buNone/>
              <a:defRPr sz="12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a:t>Klikken om de tekststijl van het model te bewerken</a:t>
            </a:r>
          </a:p>
        </p:txBody>
      </p:sp>
    </p:spTree>
    <p:extLst>
      <p:ext uri="{BB962C8B-B14F-4D97-AF65-F5344CB8AC3E}">
        <p14:creationId xmlns:p14="http://schemas.microsoft.com/office/powerpoint/2010/main" val="2129807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A4F03C33-7AA3-AC6E-BDB8-9275C9A880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15611" y="2102164"/>
            <a:ext cx="3252748" cy="4416056"/>
          </a:xfrm>
          <a:prstGeom prst="rect">
            <a:avLst/>
          </a:prstGeom>
        </p:spPr>
      </p:pic>
      <p:pic>
        <p:nvPicPr>
          <p:cNvPr id="29" name="Graphic 28">
            <a:extLst>
              <a:ext uri="{FF2B5EF4-FFF2-40B4-BE49-F238E27FC236}">
                <a16:creationId xmlns:a16="http://schemas.microsoft.com/office/drawing/2014/main" id="{14B496E7-3A74-186D-5A69-99F38471685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50595" y="2669312"/>
            <a:ext cx="3260980" cy="3849768"/>
          </a:xfrm>
          <a:prstGeom prst="rect">
            <a:avLst/>
          </a:prstGeom>
        </p:spPr>
      </p:pic>
      <p:pic>
        <p:nvPicPr>
          <p:cNvPr id="31" name="Graphic 30">
            <a:extLst>
              <a:ext uri="{FF2B5EF4-FFF2-40B4-BE49-F238E27FC236}">
                <a16:creationId xmlns:a16="http://schemas.microsoft.com/office/drawing/2014/main" id="{3BBC98A6-51A8-3BF0-A1E7-5E0FF86A62D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31793" y="3552940"/>
            <a:ext cx="3234852" cy="2965280"/>
          </a:xfrm>
          <a:prstGeom prst="rect">
            <a:avLst/>
          </a:prstGeom>
        </p:spPr>
      </p:pic>
      <p:sp>
        <p:nvSpPr>
          <p:cNvPr id="2" name="Titel 1">
            <a:extLst>
              <a:ext uri="{FF2B5EF4-FFF2-40B4-BE49-F238E27FC236}">
                <a16:creationId xmlns:a16="http://schemas.microsoft.com/office/drawing/2014/main" id="{8AF82296-E331-E0D2-F4A4-C774B12DF9EF}"/>
              </a:ext>
            </a:extLst>
          </p:cNvPr>
          <p:cNvSpPr>
            <a:spLocks noGrp="1"/>
          </p:cNvSpPr>
          <p:nvPr>
            <p:ph type="title"/>
          </p:nvPr>
        </p:nvSpPr>
        <p:spPr/>
        <p:txBody>
          <a:bodyPr anchor="t"/>
          <a:lstStyle/>
          <a:p>
            <a:r>
              <a:rPr lang="nl-NL"/>
              <a:t>Klik om stijl te bewerken</a:t>
            </a:r>
          </a:p>
        </p:txBody>
      </p:sp>
      <p:sp>
        <p:nvSpPr>
          <p:cNvPr id="5" name="Tijdelijke aanduiding voor tekst 4">
            <a:extLst>
              <a:ext uri="{FF2B5EF4-FFF2-40B4-BE49-F238E27FC236}">
                <a16:creationId xmlns:a16="http://schemas.microsoft.com/office/drawing/2014/main" id="{6B536E58-A35D-88D4-FC80-E35536633A68}"/>
              </a:ext>
            </a:extLst>
          </p:cNvPr>
          <p:cNvSpPr>
            <a:spLocks noGrp="1"/>
          </p:cNvSpPr>
          <p:nvPr>
            <p:ph type="body" sz="quarter" idx="10" hasCustomPrompt="1"/>
          </p:nvPr>
        </p:nvSpPr>
        <p:spPr>
          <a:xfrm>
            <a:off x="839788" y="1496738"/>
            <a:ext cx="10499725" cy="425662"/>
          </a:xfrm>
        </p:spPr>
        <p:txBody>
          <a:bodyPr anchor="t"/>
          <a:lstStyle>
            <a:lvl1pPr marL="0" indent="0" algn="ctr">
              <a:buNone/>
              <a:defRPr sz="1400">
                <a:solidFill>
                  <a:schemeClr val="tx1"/>
                </a:solidFill>
              </a:defRPr>
            </a:lvl1pPr>
          </a:lstStyle>
          <a:p>
            <a:pPr lvl="0"/>
            <a:r>
              <a:rPr lang="nl-NL"/>
              <a:t>Ondertitel in 1 regel</a:t>
            </a:r>
          </a:p>
        </p:txBody>
      </p:sp>
      <p:sp>
        <p:nvSpPr>
          <p:cNvPr id="10" name="Tijdelijke aanduiding voor tekst 9">
            <a:extLst>
              <a:ext uri="{FF2B5EF4-FFF2-40B4-BE49-F238E27FC236}">
                <a16:creationId xmlns:a16="http://schemas.microsoft.com/office/drawing/2014/main" id="{41AE2A97-DA2B-AF9C-E1F1-3434A18A8FB1}"/>
              </a:ext>
            </a:extLst>
          </p:cNvPr>
          <p:cNvSpPr>
            <a:spLocks noGrp="1"/>
          </p:cNvSpPr>
          <p:nvPr>
            <p:ph type="body" sz="quarter" idx="11" hasCustomPrompt="1"/>
          </p:nvPr>
        </p:nvSpPr>
        <p:spPr>
          <a:xfrm>
            <a:off x="2076897" y="4014980"/>
            <a:ext cx="2324981" cy="321829"/>
          </a:xfrm>
        </p:spPr>
        <p:txBody>
          <a:bodyPr anchor="b">
            <a:noAutofit/>
          </a:bodyPr>
          <a:lstStyle>
            <a:lvl1pPr marL="0" indent="0">
              <a:lnSpc>
                <a:spcPts val="1600"/>
              </a:lnSpc>
              <a:buNone/>
              <a:defRPr sz="1350" b="1" i="0">
                <a:solidFill>
                  <a:srgbClr val="818181"/>
                </a:solidFill>
                <a:latin typeface="Inter SemiBold" panose="02000503000000020004" pitchFamily="2" charset="0"/>
                <a:ea typeface="Inter SemiBold" panose="02000503000000020004" pitchFamily="2" charset="0"/>
              </a:defRPr>
            </a:lvl1pPr>
          </a:lstStyle>
          <a:p>
            <a:pPr lvl="0"/>
            <a:r>
              <a:rPr lang="nl-NL"/>
              <a:t>Gratis</a:t>
            </a:r>
          </a:p>
        </p:txBody>
      </p:sp>
      <p:sp>
        <p:nvSpPr>
          <p:cNvPr id="11" name="Tijdelijke aanduiding voor tekst 9">
            <a:extLst>
              <a:ext uri="{FF2B5EF4-FFF2-40B4-BE49-F238E27FC236}">
                <a16:creationId xmlns:a16="http://schemas.microsoft.com/office/drawing/2014/main" id="{07C847FD-EEAC-0A89-026F-EB193C30D30D}"/>
              </a:ext>
            </a:extLst>
          </p:cNvPr>
          <p:cNvSpPr>
            <a:spLocks noGrp="1"/>
          </p:cNvSpPr>
          <p:nvPr>
            <p:ph type="body" sz="quarter" idx="12" hasCustomPrompt="1"/>
          </p:nvPr>
        </p:nvSpPr>
        <p:spPr>
          <a:xfrm>
            <a:off x="2076897" y="4349426"/>
            <a:ext cx="2324981" cy="430607"/>
          </a:xfrm>
        </p:spPr>
        <p:txBody>
          <a:bodyPr anchor="t">
            <a:noAutofit/>
          </a:bodyPr>
          <a:lstStyle>
            <a:lvl1pPr marL="0" indent="0">
              <a:lnSpc>
                <a:spcPts val="3200"/>
              </a:lnSpc>
              <a:buNone/>
              <a:defRPr sz="3200" b="1" i="0">
                <a:solidFill>
                  <a:schemeClr val="tx1"/>
                </a:solidFill>
                <a:latin typeface="Inter SemiBold" panose="02000503000000020004" pitchFamily="2" charset="0"/>
                <a:ea typeface="Inter SemiBold" panose="02000503000000020004" pitchFamily="2" charset="0"/>
              </a:defRPr>
            </a:lvl1pPr>
          </a:lstStyle>
          <a:p>
            <a:pPr lvl="0"/>
            <a:r>
              <a:rPr lang="nl-NL"/>
              <a:t>€0</a:t>
            </a:r>
          </a:p>
        </p:txBody>
      </p:sp>
      <p:sp>
        <p:nvSpPr>
          <p:cNvPr id="12" name="Tijdelijke aanduiding voor tekst 9">
            <a:extLst>
              <a:ext uri="{FF2B5EF4-FFF2-40B4-BE49-F238E27FC236}">
                <a16:creationId xmlns:a16="http://schemas.microsoft.com/office/drawing/2014/main" id="{7A078195-C278-EE3B-7C46-D05A88793A44}"/>
              </a:ext>
            </a:extLst>
          </p:cNvPr>
          <p:cNvSpPr>
            <a:spLocks noGrp="1"/>
          </p:cNvSpPr>
          <p:nvPr>
            <p:ph type="body" sz="quarter" idx="13" hasCustomPrompt="1"/>
          </p:nvPr>
        </p:nvSpPr>
        <p:spPr>
          <a:xfrm>
            <a:off x="2076897" y="4796227"/>
            <a:ext cx="2324981" cy="181556"/>
          </a:xfrm>
        </p:spPr>
        <p:txBody>
          <a:bodyPr anchor="t">
            <a:noAutofit/>
          </a:bodyPr>
          <a:lstStyle>
            <a:lvl1pPr marL="0" indent="0">
              <a:lnSpc>
                <a:spcPts val="1000"/>
              </a:lnSpc>
              <a:buNone/>
              <a:defRPr sz="900" b="0" i="0">
                <a:solidFill>
                  <a:srgbClr val="818181"/>
                </a:solidFill>
                <a:latin typeface="Inter" panose="02000503000000020004" pitchFamily="2" charset="0"/>
                <a:ea typeface="Inter" panose="02000503000000020004" pitchFamily="2" charset="0"/>
              </a:defRPr>
            </a:lvl1pPr>
          </a:lstStyle>
          <a:p>
            <a:pPr lvl="0"/>
            <a:r>
              <a:rPr lang="nl-NL"/>
              <a:t>Voor altijd</a:t>
            </a:r>
          </a:p>
        </p:txBody>
      </p:sp>
      <p:sp>
        <p:nvSpPr>
          <p:cNvPr id="13" name="Tijdelijke aanduiding voor tekst 9">
            <a:extLst>
              <a:ext uri="{FF2B5EF4-FFF2-40B4-BE49-F238E27FC236}">
                <a16:creationId xmlns:a16="http://schemas.microsoft.com/office/drawing/2014/main" id="{8EFD2EA8-7AAD-8119-C570-43242B58E11A}"/>
              </a:ext>
            </a:extLst>
          </p:cNvPr>
          <p:cNvSpPr>
            <a:spLocks noGrp="1"/>
          </p:cNvSpPr>
          <p:nvPr>
            <p:ph type="body" sz="quarter" idx="14" hasCustomPrompt="1"/>
          </p:nvPr>
        </p:nvSpPr>
        <p:spPr>
          <a:xfrm>
            <a:off x="2076897" y="5129210"/>
            <a:ext cx="2324981" cy="898899"/>
          </a:xfrm>
        </p:spPr>
        <p:txBody>
          <a:bodyPr lIns="90000" anchor="t">
            <a:noAutofit/>
          </a:bodyPr>
          <a:lstStyle>
            <a:lvl1pPr marL="234000" indent="-234000" defTabSz="234000">
              <a:lnSpc>
                <a:spcPts val="1500"/>
              </a:lnSpc>
              <a:spcBef>
                <a:spcPts val="400"/>
              </a:spcBef>
              <a:spcAft>
                <a:spcPts val="400"/>
              </a:spcAft>
              <a:buSzPct val="185000"/>
              <a:buFontTx/>
              <a:buBlip>
                <a:blip r:embed="rId8">
                  <a:extLst>
                    <a:ext uri="{96DAC541-7B7A-43D3-8B79-37D633B846F1}">
                      <asvg:svgBlip xmlns:asvg="http://schemas.microsoft.com/office/drawing/2016/SVG/main" r:embed="rId9"/>
                    </a:ext>
                  </a:extLst>
                </a:blip>
              </a:buBlip>
              <a:tabLst>
                <a:tab pos="234000" algn="l"/>
              </a:tabLst>
              <a:defRPr sz="1100" b="0" i="0">
                <a:solidFill>
                  <a:srgbClr val="818181"/>
                </a:solidFill>
                <a:latin typeface="Inter" panose="02000503000000020004" pitchFamily="2" charset="0"/>
                <a:ea typeface="Inter" panose="02000503000000020004" pitchFamily="2" charset="0"/>
              </a:defRPr>
            </a:lvl1pPr>
          </a:lstStyle>
          <a:p>
            <a:pPr marL="234000" marR="0" lvl="0" indent="-234000" algn="l" defTabSz="234000" rtl="0" eaLnBrk="1" fontAlgn="auto" latinLnBrk="0" hangingPunct="1">
              <a:lnSpc>
                <a:spcPts val="1500"/>
              </a:lnSpc>
              <a:spcBef>
                <a:spcPts val="400"/>
              </a:spcBef>
              <a:spcAft>
                <a:spcPts val="400"/>
              </a:spcAft>
              <a:buClrTx/>
              <a:buSzPct val="185000"/>
              <a:buFontTx/>
              <a:buBlip>
                <a:blip r:embed="rId8">
                  <a:extLst>
                    <a:ext uri="{96DAC541-7B7A-43D3-8B79-37D633B846F1}">
                      <asvg:svgBlip xmlns:asvg="http://schemas.microsoft.com/office/drawing/2016/SVG/main" r:embed="rId9"/>
                    </a:ext>
                  </a:extLst>
                </a:blip>
              </a:buBlip>
              <a:tabLst>
                <a:tab pos="234000" algn="l"/>
              </a:tabLst>
              <a:defRPr/>
            </a:pPr>
            <a:r>
              <a:rPr lang="nl-NL"/>
              <a:t>List item</a:t>
            </a:r>
          </a:p>
        </p:txBody>
      </p:sp>
      <p:sp>
        <p:nvSpPr>
          <p:cNvPr id="18" name="Tijdelijke aanduiding voor tekst 9">
            <a:extLst>
              <a:ext uri="{FF2B5EF4-FFF2-40B4-BE49-F238E27FC236}">
                <a16:creationId xmlns:a16="http://schemas.microsoft.com/office/drawing/2014/main" id="{B75B2118-6E10-40AF-F3F6-1C6B01A3C562}"/>
              </a:ext>
            </a:extLst>
          </p:cNvPr>
          <p:cNvSpPr>
            <a:spLocks noGrp="1"/>
          </p:cNvSpPr>
          <p:nvPr>
            <p:ph type="body" sz="quarter" idx="15" hasCustomPrompt="1"/>
          </p:nvPr>
        </p:nvSpPr>
        <p:spPr>
          <a:xfrm>
            <a:off x="4918595" y="3134877"/>
            <a:ext cx="2324981" cy="321829"/>
          </a:xfrm>
        </p:spPr>
        <p:txBody>
          <a:bodyPr anchor="b">
            <a:noAutofit/>
          </a:bodyPr>
          <a:lstStyle>
            <a:lvl1pPr marL="0" indent="0">
              <a:lnSpc>
                <a:spcPts val="1600"/>
              </a:lnSpc>
              <a:buNone/>
              <a:defRPr sz="1350" b="1" i="0">
                <a:solidFill>
                  <a:srgbClr val="818181"/>
                </a:solidFill>
                <a:latin typeface="Inter SemiBold" panose="02000503000000020004" pitchFamily="2" charset="0"/>
                <a:ea typeface="Inter SemiBold" panose="02000503000000020004" pitchFamily="2" charset="0"/>
              </a:defRPr>
            </a:lvl1pPr>
          </a:lstStyle>
          <a:p>
            <a:pPr lvl="0"/>
            <a:r>
              <a:rPr lang="nl-NL"/>
              <a:t>Gratis</a:t>
            </a:r>
          </a:p>
        </p:txBody>
      </p:sp>
      <p:sp>
        <p:nvSpPr>
          <p:cNvPr id="19" name="Tijdelijke aanduiding voor tekst 9">
            <a:extLst>
              <a:ext uri="{FF2B5EF4-FFF2-40B4-BE49-F238E27FC236}">
                <a16:creationId xmlns:a16="http://schemas.microsoft.com/office/drawing/2014/main" id="{FD685B26-6F2E-2E71-976A-7D274BDF4F82}"/>
              </a:ext>
            </a:extLst>
          </p:cNvPr>
          <p:cNvSpPr>
            <a:spLocks noGrp="1"/>
          </p:cNvSpPr>
          <p:nvPr>
            <p:ph type="body" sz="quarter" idx="16" hasCustomPrompt="1"/>
          </p:nvPr>
        </p:nvSpPr>
        <p:spPr>
          <a:xfrm>
            <a:off x="4918595" y="3469323"/>
            <a:ext cx="2324981" cy="430607"/>
          </a:xfrm>
        </p:spPr>
        <p:txBody>
          <a:bodyPr anchor="t">
            <a:noAutofit/>
          </a:bodyPr>
          <a:lstStyle>
            <a:lvl1pPr marL="0" indent="0">
              <a:lnSpc>
                <a:spcPts val="3200"/>
              </a:lnSpc>
              <a:buNone/>
              <a:defRPr sz="3200" b="1" i="0">
                <a:solidFill>
                  <a:schemeClr val="tx1"/>
                </a:solidFill>
                <a:latin typeface="Inter SemiBold" panose="02000503000000020004" pitchFamily="2" charset="0"/>
                <a:ea typeface="Inter SemiBold" panose="02000503000000020004" pitchFamily="2" charset="0"/>
              </a:defRPr>
            </a:lvl1pPr>
          </a:lstStyle>
          <a:p>
            <a:pPr lvl="0"/>
            <a:r>
              <a:rPr lang="nl-NL"/>
              <a:t>€0</a:t>
            </a:r>
          </a:p>
        </p:txBody>
      </p:sp>
      <p:sp>
        <p:nvSpPr>
          <p:cNvPr id="20" name="Tijdelijke aanduiding voor tekst 9">
            <a:extLst>
              <a:ext uri="{FF2B5EF4-FFF2-40B4-BE49-F238E27FC236}">
                <a16:creationId xmlns:a16="http://schemas.microsoft.com/office/drawing/2014/main" id="{01B5EC49-D771-8619-2384-87551D634452}"/>
              </a:ext>
            </a:extLst>
          </p:cNvPr>
          <p:cNvSpPr>
            <a:spLocks noGrp="1"/>
          </p:cNvSpPr>
          <p:nvPr>
            <p:ph type="body" sz="quarter" idx="17" hasCustomPrompt="1"/>
          </p:nvPr>
        </p:nvSpPr>
        <p:spPr>
          <a:xfrm>
            <a:off x="4918595" y="3916124"/>
            <a:ext cx="2324981" cy="181556"/>
          </a:xfrm>
        </p:spPr>
        <p:txBody>
          <a:bodyPr anchor="t">
            <a:noAutofit/>
          </a:bodyPr>
          <a:lstStyle>
            <a:lvl1pPr marL="0" indent="0">
              <a:lnSpc>
                <a:spcPts val="1000"/>
              </a:lnSpc>
              <a:buNone/>
              <a:defRPr sz="900" b="0" i="0">
                <a:solidFill>
                  <a:srgbClr val="818181"/>
                </a:solidFill>
                <a:latin typeface="Inter" panose="02000503000000020004" pitchFamily="2" charset="0"/>
                <a:ea typeface="Inter" panose="02000503000000020004" pitchFamily="2" charset="0"/>
              </a:defRPr>
            </a:lvl1pPr>
          </a:lstStyle>
          <a:p>
            <a:pPr lvl="0"/>
            <a:r>
              <a:rPr lang="nl-NL"/>
              <a:t>Voor altijd</a:t>
            </a:r>
          </a:p>
        </p:txBody>
      </p:sp>
      <p:sp>
        <p:nvSpPr>
          <p:cNvPr id="22" name="Tijdelijke aanduiding voor tekst 9">
            <a:extLst>
              <a:ext uri="{FF2B5EF4-FFF2-40B4-BE49-F238E27FC236}">
                <a16:creationId xmlns:a16="http://schemas.microsoft.com/office/drawing/2014/main" id="{CBAF7347-9CE4-5DAC-D0E4-9972EAF974C4}"/>
              </a:ext>
            </a:extLst>
          </p:cNvPr>
          <p:cNvSpPr>
            <a:spLocks noGrp="1"/>
          </p:cNvSpPr>
          <p:nvPr>
            <p:ph type="body" sz="quarter" idx="19" hasCustomPrompt="1"/>
          </p:nvPr>
        </p:nvSpPr>
        <p:spPr>
          <a:xfrm>
            <a:off x="7765155" y="2590222"/>
            <a:ext cx="2324981" cy="321829"/>
          </a:xfrm>
        </p:spPr>
        <p:txBody>
          <a:bodyPr anchor="b">
            <a:noAutofit/>
          </a:bodyPr>
          <a:lstStyle>
            <a:lvl1pPr marL="0" indent="0">
              <a:lnSpc>
                <a:spcPts val="1600"/>
              </a:lnSpc>
              <a:buNone/>
              <a:defRPr sz="1350" b="1" i="0">
                <a:solidFill>
                  <a:srgbClr val="818181"/>
                </a:solidFill>
                <a:latin typeface="Inter SemiBold" panose="02000503000000020004" pitchFamily="2" charset="0"/>
                <a:ea typeface="Inter SemiBold" panose="02000503000000020004" pitchFamily="2" charset="0"/>
              </a:defRPr>
            </a:lvl1pPr>
          </a:lstStyle>
          <a:p>
            <a:pPr lvl="0"/>
            <a:r>
              <a:rPr lang="nl-NL"/>
              <a:t>Gratis</a:t>
            </a:r>
          </a:p>
        </p:txBody>
      </p:sp>
      <p:sp>
        <p:nvSpPr>
          <p:cNvPr id="23" name="Tijdelijke aanduiding voor tekst 9">
            <a:extLst>
              <a:ext uri="{FF2B5EF4-FFF2-40B4-BE49-F238E27FC236}">
                <a16:creationId xmlns:a16="http://schemas.microsoft.com/office/drawing/2014/main" id="{0073CCA3-2063-AAA2-4A54-3834A81DFFEF}"/>
              </a:ext>
            </a:extLst>
          </p:cNvPr>
          <p:cNvSpPr>
            <a:spLocks noGrp="1"/>
          </p:cNvSpPr>
          <p:nvPr>
            <p:ph type="body" sz="quarter" idx="20" hasCustomPrompt="1"/>
          </p:nvPr>
        </p:nvSpPr>
        <p:spPr>
          <a:xfrm>
            <a:off x="7765155" y="2924668"/>
            <a:ext cx="2324981" cy="430607"/>
          </a:xfrm>
        </p:spPr>
        <p:txBody>
          <a:bodyPr anchor="t">
            <a:noAutofit/>
          </a:bodyPr>
          <a:lstStyle>
            <a:lvl1pPr marL="0" indent="0">
              <a:lnSpc>
                <a:spcPts val="3200"/>
              </a:lnSpc>
              <a:buNone/>
              <a:defRPr sz="3200" b="1" i="0">
                <a:solidFill>
                  <a:schemeClr val="tx1"/>
                </a:solidFill>
                <a:latin typeface="Inter SemiBold" panose="02000503000000020004" pitchFamily="2" charset="0"/>
                <a:ea typeface="Inter SemiBold" panose="02000503000000020004" pitchFamily="2" charset="0"/>
              </a:defRPr>
            </a:lvl1pPr>
          </a:lstStyle>
          <a:p>
            <a:pPr lvl="0"/>
            <a:r>
              <a:rPr lang="nl-NL"/>
              <a:t>€0</a:t>
            </a:r>
          </a:p>
        </p:txBody>
      </p:sp>
      <p:sp>
        <p:nvSpPr>
          <p:cNvPr id="24" name="Tijdelijke aanduiding voor tekst 9">
            <a:extLst>
              <a:ext uri="{FF2B5EF4-FFF2-40B4-BE49-F238E27FC236}">
                <a16:creationId xmlns:a16="http://schemas.microsoft.com/office/drawing/2014/main" id="{B261D50C-62EA-FFFD-776C-4D204E7EB634}"/>
              </a:ext>
            </a:extLst>
          </p:cNvPr>
          <p:cNvSpPr>
            <a:spLocks noGrp="1"/>
          </p:cNvSpPr>
          <p:nvPr>
            <p:ph type="body" sz="quarter" idx="21" hasCustomPrompt="1"/>
          </p:nvPr>
        </p:nvSpPr>
        <p:spPr>
          <a:xfrm>
            <a:off x="7765155" y="3371469"/>
            <a:ext cx="2324981" cy="181556"/>
          </a:xfrm>
        </p:spPr>
        <p:txBody>
          <a:bodyPr anchor="t">
            <a:noAutofit/>
          </a:bodyPr>
          <a:lstStyle>
            <a:lvl1pPr marL="0" indent="0">
              <a:lnSpc>
                <a:spcPts val="1000"/>
              </a:lnSpc>
              <a:buNone/>
              <a:defRPr sz="900" b="0" i="0">
                <a:solidFill>
                  <a:srgbClr val="818181"/>
                </a:solidFill>
                <a:latin typeface="Inter" panose="02000503000000020004" pitchFamily="2" charset="0"/>
                <a:ea typeface="Inter" panose="02000503000000020004" pitchFamily="2" charset="0"/>
              </a:defRPr>
            </a:lvl1pPr>
          </a:lstStyle>
          <a:p>
            <a:pPr lvl="0"/>
            <a:r>
              <a:rPr lang="nl-NL"/>
              <a:t>Voor altijd</a:t>
            </a:r>
          </a:p>
        </p:txBody>
      </p:sp>
      <p:sp>
        <p:nvSpPr>
          <p:cNvPr id="35" name="Tijdelijke aanduiding voor tekst 9">
            <a:extLst>
              <a:ext uri="{FF2B5EF4-FFF2-40B4-BE49-F238E27FC236}">
                <a16:creationId xmlns:a16="http://schemas.microsoft.com/office/drawing/2014/main" id="{A54C5339-E374-54DE-BD1A-60594E33BE3F}"/>
              </a:ext>
            </a:extLst>
          </p:cNvPr>
          <p:cNvSpPr>
            <a:spLocks noGrp="1"/>
          </p:cNvSpPr>
          <p:nvPr>
            <p:ph type="body" sz="quarter" idx="22" hasCustomPrompt="1"/>
          </p:nvPr>
        </p:nvSpPr>
        <p:spPr>
          <a:xfrm>
            <a:off x="4924270" y="4257966"/>
            <a:ext cx="2324981" cy="1754957"/>
          </a:xfrm>
        </p:spPr>
        <p:txBody>
          <a:bodyPr lIns="90000" anchor="t">
            <a:noAutofit/>
          </a:bodyPr>
          <a:lstStyle>
            <a:lvl1pPr marL="234000" indent="-234000" defTabSz="234000">
              <a:lnSpc>
                <a:spcPts val="1500"/>
              </a:lnSpc>
              <a:spcBef>
                <a:spcPts val="400"/>
              </a:spcBef>
              <a:spcAft>
                <a:spcPts val="400"/>
              </a:spcAft>
              <a:buSzPct val="185000"/>
              <a:buFontTx/>
              <a:buBlip>
                <a:blip r:embed="rId8">
                  <a:extLst>
                    <a:ext uri="{96DAC541-7B7A-43D3-8B79-37D633B846F1}">
                      <asvg:svgBlip xmlns:asvg="http://schemas.microsoft.com/office/drawing/2016/SVG/main" r:embed="rId9"/>
                    </a:ext>
                  </a:extLst>
                </a:blip>
              </a:buBlip>
              <a:tabLst>
                <a:tab pos="234000" algn="l"/>
              </a:tabLst>
              <a:defRPr sz="1100" b="0" i="0">
                <a:solidFill>
                  <a:srgbClr val="818181"/>
                </a:solidFill>
                <a:latin typeface="Inter" panose="02000503000000020004" pitchFamily="2" charset="0"/>
                <a:ea typeface="Inter" panose="02000503000000020004" pitchFamily="2" charset="0"/>
              </a:defRPr>
            </a:lvl1pPr>
          </a:lstStyle>
          <a:p>
            <a:pPr marL="234000" marR="0" lvl="0" indent="-234000" algn="l" defTabSz="234000" rtl="0" eaLnBrk="1" fontAlgn="auto" latinLnBrk="0" hangingPunct="1">
              <a:lnSpc>
                <a:spcPts val="1500"/>
              </a:lnSpc>
              <a:spcBef>
                <a:spcPts val="400"/>
              </a:spcBef>
              <a:spcAft>
                <a:spcPts val="400"/>
              </a:spcAft>
              <a:buClrTx/>
              <a:buSzPct val="185000"/>
              <a:buFontTx/>
              <a:buBlip>
                <a:blip r:embed="rId8">
                  <a:extLst>
                    <a:ext uri="{96DAC541-7B7A-43D3-8B79-37D633B846F1}">
                      <asvg:svgBlip xmlns:asvg="http://schemas.microsoft.com/office/drawing/2016/SVG/main" r:embed="rId9"/>
                    </a:ext>
                  </a:extLst>
                </a:blip>
              </a:buBlip>
              <a:tabLst>
                <a:tab pos="234000" algn="l"/>
              </a:tabLst>
              <a:defRPr/>
            </a:pPr>
            <a:r>
              <a:rPr lang="nl-NL"/>
              <a:t>List item</a:t>
            </a:r>
          </a:p>
        </p:txBody>
      </p:sp>
      <p:sp>
        <p:nvSpPr>
          <p:cNvPr id="36" name="Tijdelijke aanduiding voor tekst 9">
            <a:extLst>
              <a:ext uri="{FF2B5EF4-FFF2-40B4-BE49-F238E27FC236}">
                <a16:creationId xmlns:a16="http://schemas.microsoft.com/office/drawing/2014/main" id="{FCE041F0-7233-3D7F-519E-71C2BCBAA2D4}"/>
              </a:ext>
            </a:extLst>
          </p:cNvPr>
          <p:cNvSpPr>
            <a:spLocks noGrp="1"/>
          </p:cNvSpPr>
          <p:nvPr>
            <p:ph type="body" sz="quarter" idx="23" hasCustomPrompt="1"/>
          </p:nvPr>
        </p:nvSpPr>
        <p:spPr>
          <a:xfrm>
            <a:off x="7765855" y="3716284"/>
            <a:ext cx="2324981" cy="2324907"/>
          </a:xfrm>
        </p:spPr>
        <p:txBody>
          <a:bodyPr lIns="90000" anchor="t">
            <a:noAutofit/>
          </a:bodyPr>
          <a:lstStyle>
            <a:lvl1pPr marL="234000" indent="-234000" defTabSz="234000">
              <a:lnSpc>
                <a:spcPts val="1500"/>
              </a:lnSpc>
              <a:spcBef>
                <a:spcPts val="400"/>
              </a:spcBef>
              <a:spcAft>
                <a:spcPts val="400"/>
              </a:spcAft>
              <a:buSzPct val="185000"/>
              <a:buFontTx/>
              <a:buBlip>
                <a:blip r:embed="rId8">
                  <a:extLst>
                    <a:ext uri="{96DAC541-7B7A-43D3-8B79-37D633B846F1}">
                      <asvg:svgBlip xmlns:asvg="http://schemas.microsoft.com/office/drawing/2016/SVG/main" r:embed="rId9"/>
                    </a:ext>
                  </a:extLst>
                </a:blip>
              </a:buBlip>
              <a:tabLst>
                <a:tab pos="234000" algn="l"/>
              </a:tabLst>
              <a:defRPr sz="1100" b="0" i="0">
                <a:solidFill>
                  <a:srgbClr val="818181"/>
                </a:solidFill>
                <a:latin typeface="Inter" panose="02000503000000020004" pitchFamily="2" charset="0"/>
                <a:ea typeface="Inter" panose="02000503000000020004" pitchFamily="2" charset="0"/>
              </a:defRPr>
            </a:lvl1pPr>
          </a:lstStyle>
          <a:p>
            <a:pPr marL="234000" marR="0" lvl="0" indent="-234000" algn="l" defTabSz="234000" rtl="0" eaLnBrk="1" fontAlgn="auto" latinLnBrk="0" hangingPunct="1">
              <a:lnSpc>
                <a:spcPts val="1500"/>
              </a:lnSpc>
              <a:spcBef>
                <a:spcPts val="400"/>
              </a:spcBef>
              <a:spcAft>
                <a:spcPts val="400"/>
              </a:spcAft>
              <a:buClrTx/>
              <a:buSzPct val="185000"/>
              <a:buFontTx/>
              <a:buBlip>
                <a:blip r:embed="rId8">
                  <a:extLst>
                    <a:ext uri="{96DAC541-7B7A-43D3-8B79-37D633B846F1}">
                      <asvg:svgBlip xmlns:asvg="http://schemas.microsoft.com/office/drawing/2016/SVG/main" r:embed="rId9"/>
                    </a:ext>
                  </a:extLst>
                </a:blip>
              </a:buBlip>
              <a:tabLst>
                <a:tab pos="234000" algn="l"/>
              </a:tabLst>
              <a:defRPr/>
            </a:pPr>
            <a:r>
              <a:rPr lang="nl-NL"/>
              <a:t>List item</a:t>
            </a:r>
          </a:p>
        </p:txBody>
      </p:sp>
    </p:spTree>
    <p:extLst>
      <p:ext uri="{BB962C8B-B14F-4D97-AF65-F5344CB8AC3E}">
        <p14:creationId xmlns:p14="http://schemas.microsoft.com/office/powerpoint/2010/main" val="29117627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lementen - onboar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B3F3D4-4794-55BB-6642-36DB5EE87158}"/>
              </a:ext>
            </a:extLst>
          </p:cNvPr>
          <p:cNvSpPr>
            <a:spLocks noGrp="1"/>
          </p:cNvSpPr>
          <p:nvPr>
            <p:ph type="title" hasCustomPrompt="1"/>
          </p:nvPr>
        </p:nvSpPr>
        <p:spPr/>
        <p:txBody>
          <a:bodyPr/>
          <a:lstStyle/>
          <a:p>
            <a:r>
              <a:rPr lang="nl-NL"/>
              <a:t>Elementen (copy uit master)</a:t>
            </a:r>
          </a:p>
        </p:txBody>
      </p:sp>
      <p:pic>
        <p:nvPicPr>
          <p:cNvPr id="3" name="Graphic 2">
            <a:extLst>
              <a:ext uri="{FF2B5EF4-FFF2-40B4-BE49-F238E27FC236}">
                <a16:creationId xmlns:a16="http://schemas.microsoft.com/office/drawing/2014/main" id="{35C73B95-2D1B-6BD7-0498-77E8212DA9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2756" y="3234957"/>
            <a:ext cx="171764" cy="171764"/>
          </a:xfrm>
          <a:prstGeom prst="rect">
            <a:avLst/>
          </a:prstGeom>
        </p:spPr>
      </p:pic>
      <p:grpSp>
        <p:nvGrpSpPr>
          <p:cNvPr id="4" name="Groep 3">
            <a:extLst>
              <a:ext uri="{FF2B5EF4-FFF2-40B4-BE49-F238E27FC236}">
                <a16:creationId xmlns:a16="http://schemas.microsoft.com/office/drawing/2014/main" id="{1984C285-D708-617F-69E4-F2C76A2D1182}"/>
              </a:ext>
            </a:extLst>
          </p:cNvPr>
          <p:cNvGrpSpPr/>
          <p:nvPr userDrawn="1"/>
        </p:nvGrpSpPr>
        <p:grpSpPr>
          <a:xfrm>
            <a:off x="839788" y="2423159"/>
            <a:ext cx="3208058" cy="3758565"/>
            <a:chOff x="839788" y="2423159"/>
            <a:chExt cx="3208058" cy="3758565"/>
          </a:xfrm>
        </p:grpSpPr>
        <p:sp>
          <p:nvSpPr>
            <p:cNvPr id="5" name="Afgeronde rechthoek 4">
              <a:extLst>
                <a:ext uri="{FF2B5EF4-FFF2-40B4-BE49-F238E27FC236}">
                  <a16:creationId xmlns:a16="http://schemas.microsoft.com/office/drawing/2014/main" id="{33E2D7DA-8D2D-0025-CFF0-002A8B0551FF}"/>
                </a:ext>
              </a:extLst>
            </p:cNvPr>
            <p:cNvSpPr>
              <a:spLocks/>
            </p:cNvSpPr>
            <p:nvPr/>
          </p:nvSpPr>
          <p:spPr>
            <a:xfrm>
              <a:off x="839788" y="2423159"/>
              <a:ext cx="3208058" cy="3758565"/>
            </a:xfrm>
            <a:prstGeom prst="roundRect">
              <a:avLst>
                <a:gd name="adj" fmla="val 2937"/>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496725A1-90B6-6701-46CD-05286114F864}"/>
                </a:ext>
              </a:extLst>
            </p:cNvPr>
            <p:cNvSpPr txBox="1"/>
            <p:nvPr/>
          </p:nvSpPr>
          <p:spPr>
            <a:xfrm>
              <a:off x="961174" y="2521716"/>
              <a:ext cx="2901671" cy="365760"/>
            </a:xfrm>
            <a:prstGeom prst="rect">
              <a:avLst/>
            </a:prstGeom>
          </p:spPr>
          <p:txBody>
            <a:bodyPr vert="horz" wrap="square" lIns="91440" tIns="45720" rIns="91440" bIns="45720" rtlCol="0" anchor="b">
              <a:noAutofit/>
            </a:bodyPr>
            <a:lstStyle/>
            <a:p>
              <a:pPr algn="l"/>
              <a:r>
                <a:rPr lang="nl-NL" sz="1300" b="1">
                  <a:latin typeface="Inter SemiBold" panose="02000503000000020004" pitchFamily="2" charset="0"/>
                  <a:ea typeface="Inter SemiBold" panose="02000503000000020004" pitchFamily="2" charset="0"/>
                </a:rPr>
                <a:t>Demo</a:t>
              </a:r>
            </a:p>
          </p:txBody>
        </p:sp>
        <p:sp>
          <p:nvSpPr>
            <p:cNvPr id="7" name="Tekstvak 6">
              <a:extLst>
                <a:ext uri="{FF2B5EF4-FFF2-40B4-BE49-F238E27FC236}">
                  <a16:creationId xmlns:a16="http://schemas.microsoft.com/office/drawing/2014/main" id="{CCB9B102-DAB3-43A1-21A8-51C516D541D0}"/>
                </a:ext>
              </a:extLst>
            </p:cNvPr>
            <p:cNvSpPr txBox="1"/>
            <p:nvPr/>
          </p:nvSpPr>
          <p:spPr>
            <a:xfrm>
              <a:off x="961174" y="3719763"/>
              <a:ext cx="2901671" cy="2289151"/>
            </a:xfrm>
            <a:prstGeom prst="rect">
              <a:avLst/>
            </a:prstGeom>
          </p:spPr>
          <p:txBody>
            <a:bodyPr vert="horz" wrap="square" lIns="91440" tIns="45720" rIns="91440" bIns="45720" rtlCol="0" anchor="t">
              <a:noAutofit/>
            </a:bodyPr>
            <a:lstStyle/>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De gratis versie geeft jullie de kans om een goede eerste indruk te krijgen en het systeem op de pijnbank te leggen</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Kennismaking: hoe werkt het, vragen beantwoorden, informatie inwinnen over </a:t>
              </a:r>
              <a:r>
                <a:rPr lang="nl-NL" sz="900" err="1">
                  <a:latin typeface="Inter" panose="02000503000000020004" pitchFamily="2" charset="0"/>
                  <a:ea typeface="Inter" panose="02000503000000020004" pitchFamily="2" charset="0"/>
                </a:rPr>
                <a:t>use</a:t>
              </a:r>
              <a:r>
                <a:rPr lang="nl-NL" sz="900">
                  <a:latin typeface="Inter" panose="02000503000000020004" pitchFamily="2" charset="0"/>
                  <a:ea typeface="Inter" panose="02000503000000020004" pitchFamily="2" charset="0"/>
                </a:rPr>
                <a:t>-case​</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Offerte / SOW: hebben we elkaar goed begrepen? Planning, Investering</a:t>
              </a:r>
            </a:p>
          </p:txBody>
        </p:sp>
        <p:sp>
          <p:nvSpPr>
            <p:cNvPr id="8" name="Afgeronde rechthoek 7">
              <a:extLst>
                <a:ext uri="{FF2B5EF4-FFF2-40B4-BE49-F238E27FC236}">
                  <a16:creationId xmlns:a16="http://schemas.microsoft.com/office/drawing/2014/main" id="{7676D492-D257-B622-5039-F13F370F67B5}"/>
                </a:ext>
              </a:extLst>
            </p:cNvPr>
            <p:cNvSpPr/>
            <p:nvPr/>
          </p:nvSpPr>
          <p:spPr>
            <a:xfrm>
              <a:off x="1051901" y="3009480"/>
              <a:ext cx="720000" cy="622719"/>
            </a:xfrm>
            <a:prstGeom prst="roundRect">
              <a:avLst>
                <a:gd name="adj" fmla="val 9415"/>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18000" rtlCol="0" anchor="ctr" anchorCtr="1"/>
            <a:lstStyle/>
            <a:p>
              <a:pPr algn="ctr">
                <a:lnSpc>
                  <a:spcPts val="1400"/>
                </a:lnSpc>
              </a:pPr>
              <a:r>
                <a:rPr lang="nl-NL" sz="900">
                  <a:latin typeface="Inter Medium" panose="02000503000000020004" pitchFamily="2" charset="0"/>
                  <a:ea typeface="Inter Medium" panose="02000503000000020004" pitchFamily="2" charset="0"/>
                </a:rPr>
                <a:t>Demo</a:t>
              </a:r>
              <a:endParaRPr lang="nl-NL" sz="2000">
                <a:latin typeface="Inter Medium" panose="02000503000000020004" pitchFamily="2" charset="0"/>
                <a:ea typeface="Inter Medium" panose="02000503000000020004" pitchFamily="2" charset="0"/>
              </a:endParaRPr>
            </a:p>
          </p:txBody>
        </p:sp>
        <p:sp>
          <p:nvSpPr>
            <p:cNvPr id="9" name="Afgeronde rechthoek 8">
              <a:extLst>
                <a:ext uri="{FF2B5EF4-FFF2-40B4-BE49-F238E27FC236}">
                  <a16:creationId xmlns:a16="http://schemas.microsoft.com/office/drawing/2014/main" id="{BA307332-5D38-F8ED-CE1A-432BD42636A6}"/>
                </a:ext>
              </a:extLst>
            </p:cNvPr>
            <p:cNvSpPr/>
            <p:nvPr/>
          </p:nvSpPr>
          <p:spPr>
            <a:xfrm>
              <a:off x="2078575" y="3009480"/>
              <a:ext cx="738798" cy="622719"/>
            </a:xfrm>
            <a:prstGeom prst="roundRect">
              <a:avLst>
                <a:gd name="adj" fmla="val 9415"/>
              </a:avLst>
            </a:prstGeom>
            <a:solidFill>
              <a:srgbClr val="F5F5F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tIns="18000" rtlCol="0" anchor="ctr" anchorCtr="1"/>
            <a:lstStyle/>
            <a:p>
              <a:pPr algn="ctr">
                <a:lnSpc>
                  <a:spcPts val="1400"/>
                </a:lnSpc>
              </a:pPr>
              <a:r>
                <a:rPr lang="nl-NL" sz="900" err="1">
                  <a:solidFill>
                    <a:schemeClr val="tx1"/>
                  </a:solidFill>
                  <a:latin typeface="Inter Medium" panose="02000503000000020004" pitchFamily="2" charset="0"/>
                  <a:ea typeface="Inter Medium" panose="02000503000000020004" pitchFamily="2" charset="0"/>
                </a:rPr>
                <a:t>Kennis-making</a:t>
              </a:r>
              <a:endParaRPr lang="nl-NL" sz="2000">
                <a:solidFill>
                  <a:schemeClr val="tx1"/>
                </a:solidFill>
                <a:latin typeface="Inter Medium" panose="02000503000000020004" pitchFamily="2" charset="0"/>
                <a:ea typeface="Inter Medium" panose="02000503000000020004" pitchFamily="2" charset="0"/>
              </a:endParaRPr>
            </a:p>
          </p:txBody>
        </p:sp>
        <p:sp>
          <p:nvSpPr>
            <p:cNvPr id="10" name="Afgeronde rechthoek 9">
              <a:extLst>
                <a:ext uri="{FF2B5EF4-FFF2-40B4-BE49-F238E27FC236}">
                  <a16:creationId xmlns:a16="http://schemas.microsoft.com/office/drawing/2014/main" id="{EBC45175-BC46-D171-6EBD-88BAF02CEFD6}"/>
                </a:ext>
              </a:extLst>
            </p:cNvPr>
            <p:cNvSpPr/>
            <p:nvPr/>
          </p:nvSpPr>
          <p:spPr>
            <a:xfrm>
              <a:off x="3124047" y="3009480"/>
              <a:ext cx="738798" cy="622719"/>
            </a:xfrm>
            <a:prstGeom prst="roundRect">
              <a:avLst>
                <a:gd name="adj" fmla="val 9415"/>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18000" rtlCol="0" anchor="ctr" anchorCtr="1"/>
            <a:lstStyle/>
            <a:p>
              <a:pPr algn="ctr">
                <a:lnSpc>
                  <a:spcPts val="1400"/>
                </a:lnSpc>
              </a:pPr>
              <a:r>
                <a:rPr lang="nl-NL" sz="900">
                  <a:latin typeface="Inter Medium" panose="02000503000000020004" pitchFamily="2" charset="0"/>
                  <a:ea typeface="Inter Medium" panose="02000503000000020004" pitchFamily="2" charset="0"/>
                </a:rPr>
                <a:t>Offerte</a:t>
              </a:r>
              <a:endParaRPr lang="nl-NL" sz="2000">
                <a:latin typeface="Inter Medium" panose="02000503000000020004" pitchFamily="2" charset="0"/>
                <a:ea typeface="Inter Medium" panose="02000503000000020004" pitchFamily="2" charset="0"/>
              </a:endParaRPr>
            </a:p>
          </p:txBody>
        </p:sp>
        <p:pic>
          <p:nvPicPr>
            <p:cNvPr id="11" name="Graphic 10">
              <a:extLst>
                <a:ext uri="{FF2B5EF4-FFF2-40B4-BE49-F238E27FC236}">
                  <a16:creationId xmlns:a16="http://schemas.microsoft.com/office/drawing/2014/main" id="{7ECD9277-EAEC-CDAC-4CD5-F1418CB270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2334" y="3234957"/>
              <a:ext cx="171764" cy="171764"/>
            </a:xfrm>
            <a:prstGeom prst="rect">
              <a:avLst/>
            </a:prstGeom>
          </p:spPr>
        </p:pic>
        <p:pic>
          <p:nvPicPr>
            <p:cNvPr id="12" name="Graphic 11">
              <a:extLst>
                <a:ext uri="{FF2B5EF4-FFF2-40B4-BE49-F238E27FC236}">
                  <a16:creationId xmlns:a16="http://schemas.microsoft.com/office/drawing/2014/main" id="{11C5B8A9-8B44-306A-2781-181EC65A11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0586" y="3234957"/>
              <a:ext cx="171764" cy="171764"/>
            </a:xfrm>
            <a:prstGeom prst="rect">
              <a:avLst/>
            </a:prstGeom>
          </p:spPr>
        </p:pic>
        <p:sp>
          <p:nvSpPr>
            <p:cNvPr id="13" name="Tekstvak 12">
              <a:extLst>
                <a:ext uri="{FF2B5EF4-FFF2-40B4-BE49-F238E27FC236}">
                  <a16:creationId xmlns:a16="http://schemas.microsoft.com/office/drawing/2014/main" id="{D25C0680-312A-95E1-D9DA-005963D216CF}"/>
                </a:ext>
              </a:extLst>
            </p:cNvPr>
            <p:cNvSpPr txBox="1"/>
            <p:nvPr/>
          </p:nvSpPr>
          <p:spPr>
            <a:xfrm>
              <a:off x="3215390" y="3785016"/>
              <a:ext cx="0" cy="0"/>
            </a:xfrm>
            <a:prstGeom prst="rect">
              <a:avLst/>
            </a:prstGeom>
          </p:spPr>
          <p:txBody>
            <a:bodyPr vert="horz" wrap="none" lIns="91440" tIns="45720" rIns="91440" bIns="45720" rtlCol="0" anchor="t">
              <a:noAutofit/>
            </a:bodyPr>
            <a:lstStyle/>
            <a:p>
              <a:pPr algn="l"/>
              <a:endParaRPr lang="nl-NL" sz="1200">
                <a:solidFill>
                  <a:srgbClr val="616161"/>
                </a:solidFill>
              </a:endParaRPr>
            </a:p>
          </p:txBody>
        </p:sp>
      </p:grpSp>
      <p:pic>
        <p:nvPicPr>
          <p:cNvPr id="14" name="Graphic 13">
            <a:extLst>
              <a:ext uri="{FF2B5EF4-FFF2-40B4-BE49-F238E27FC236}">
                <a16:creationId xmlns:a16="http://schemas.microsoft.com/office/drawing/2014/main" id="{DB2B8891-F0D2-E7D2-A93B-C042BB972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34006" y="3234957"/>
            <a:ext cx="171764" cy="171764"/>
          </a:xfrm>
          <a:prstGeom prst="rect">
            <a:avLst/>
          </a:prstGeom>
        </p:spPr>
      </p:pic>
      <p:grpSp>
        <p:nvGrpSpPr>
          <p:cNvPr id="15" name="Groep 14">
            <a:extLst>
              <a:ext uri="{FF2B5EF4-FFF2-40B4-BE49-F238E27FC236}">
                <a16:creationId xmlns:a16="http://schemas.microsoft.com/office/drawing/2014/main" id="{3D54942F-67D4-B143-C97D-62FD63BAD569}"/>
              </a:ext>
            </a:extLst>
          </p:cNvPr>
          <p:cNvGrpSpPr/>
          <p:nvPr userDrawn="1"/>
        </p:nvGrpSpPr>
        <p:grpSpPr>
          <a:xfrm>
            <a:off x="4490513" y="2423159"/>
            <a:ext cx="3208058" cy="3758565"/>
            <a:chOff x="4490513" y="2423159"/>
            <a:chExt cx="3208058" cy="3758565"/>
          </a:xfrm>
        </p:grpSpPr>
        <p:sp>
          <p:nvSpPr>
            <p:cNvPr id="16" name="Afgeronde rechthoek 15">
              <a:extLst>
                <a:ext uri="{FF2B5EF4-FFF2-40B4-BE49-F238E27FC236}">
                  <a16:creationId xmlns:a16="http://schemas.microsoft.com/office/drawing/2014/main" id="{EDD1FAEA-9134-415E-986B-7946A6572888}"/>
                </a:ext>
              </a:extLst>
            </p:cNvPr>
            <p:cNvSpPr>
              <a:spLocks/>
            </p:cNvSpPr>
            <p:nvPr/>
          </p:nvSpPr>
          <p:spPr>
            <a:xfrm>
              <a:off x="4490513" y="2423159"/>
              <a:ext cx="3208058" cy="3758565"/>
            </a:xfrm>
            <a:prstGeom prst="roundRect">
              <a:avLst>
                <a:gd name="adj" fmla="val 2937"/>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31AFC7CB-3B79-4BDD-52B2-3AC0D0B666B5}"/>
                </a:ext>
              </a:extLst>
            </p:cNvPr>
            <p:cNvSpPr txBox="1"/>
            <p:nvPr/>
          </p:nvSpPr>
          <p:spPr>
            <a:xfrm>
              <a:off x="4611899" y="2521716"/>
              <a:ext cx="503241" cy="365760"/>
            </a:xfrm>
            <a:prstGeom prst="rect">
              <a:avLst/>
            </a:prstGeom>
          </p:spPr>
          <p:txBody>
            <a:bodyPr vert="horz" wrap="square" lIns="91440" tIns="45720" rIns="0" bIns="45720" rtlCol="0" anchor="b">
              <a:noAutofit/>
            </a:bodyPr>
            <a:lstStyle/>
            <a:p>
              <a:pPr algn="l"/>
              <a:r>
                <a:rPr lang="nl-NL" sz="1300" b="1">
                  <a:latin typeface="Inter SemiBold" panose="02000503000000020004" pitchFamily="2" charset="0"/>
                  <a:ea typeface="Inter SemiBold" panose="02000503000000020004" pitchFamily="2" charset="0"/>
                </a:rPr>
                <a:t>Pilot</a:t>
              </a:r>
            </a:p>
          </p:txBody>
        </p:sp>
        <p:sp>
          <p:nvSpPr>
            <p:cNvPr id="18" name="Tekstvak 17">
              <a:extLst>
                <a:ext uri="{FF2B5EF4-FFF2-40B4-BE49-F238E27FC236}">
                  <a16:creationId xmlns:a16="http://schemas.microsoft.com/office/drawing/2014/main" id="{15348C92-59A7-79DF-BBEC-293FBBD2506E}"/>
                </a:ext>
              </a:extLst>
            </p:cNvPr>
            <p:cNvSpPr txBox="1"/>
            <p:nvPr/>
          </p:nvSpPr>
          <p:spPr>
            <a:xfrm>
              <a:off x="4611899" y="3719763"/>
              <a:ext cx="2901671" cy="2289151"/>
            </a:xfrm>
            <a:prstGeom prst="rect">
              <a:avLst/>
            </a:prstGeom>
          </p:spPr>
          <p:txBody>
            <a:bodyPr vert="horz" wrap="square" lIns="91440" tIns="45720" rIns="91440" bIns="45720" rtlCol="0" anchor="t">
              <a:noAutofit/>
            </a:bodyPr>
            <a:lstStyle/>
            <a:p>
              <a:pPr marL="162000" indent="-108000" algn="l">
                <a:lnSpc>
                  <a:spcPts val="1700"/>
                </a:lnSpc>
                <a:buSzPct val="140000"/>
                <a:buFont typeface="Arial" panose="020B0604020202020204" pitchFamily="34" charset="0"/>
                <a:buChar char="•"/>
              </a:pPr>
              <a:r>
                <a:rPr lang="nl-NL" sz="900" err="1">
                  <a:latin typeface="Inter" panose="02000503000000020004" pitchFamily="2" charset="0"/>
                  <a:ea typeface="Inter" panose="02000503000000020004" pitchFamily="2" charset="0"/>
                </a:rPr>
                <a:t>Use</a:t>
              </a:r>
              <a:r>
                <a:rPr lang="nl-NL" sz="900">
                  <a:latin typeface="Inter" panose="02000503000000020004" pitchFamily="2" charset="0"/>
                  <a:ea typeface="Inter" panose="02000503000000020004" pitchFamily="2" charset="0"/>
                </a:rPr>
                <a:t>-case: intern gebruik (</a:t>
              </a:r>
              <a:r>
                <a:rPr lang="nl-NL" sz="900" err="1">
                  <a:latin typeface="Inter" panose="02000503000000020004" pitchFamily="2" charset="0"/>
                  <a:ea typeface="Inter" panose="02000503000000020004" pitchFamily="2" charset="0"/>
                </a:rPr>
                <a:t>kcc</a:t>
              </a:r>
              <a:r>
                <a:rPr lang="nl-NL" sz="900">
                  <a:latin typeface="Inter" panose="02000503000000020004" pitchFamily="2" charset="0"/>
                  <a:ea typeface="Inter" panose="02000503000000020004" pitchFamily="2" charset="0"/>
                </a:rPr>
                <a:t>), vervanger zoekmachine, aanvulling op zoekmachine</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Content </a:t>
              </a:r>
              <a:r>
                <a:rPr lang="nl-NL" sz="900" err="1">
                  <a:latin typeface="Inter" panose="02000503000000020004" pitchFamily="2" charset="0"/>
                  <a:ea typeface="Inter" panose="02000503000000020004" pitchFamily="2" charset="0"/>
                </a:rPr>
                <a:t>assesment</a:t>
              </a:r>
              <a:endParaRPr lang="nl-NL" sz="900">
                <a:latin typeface="Inter" panose="02000503000000020004" pitchFamily="2" charset="0"/>
                <a:ea typeface="Inter" panose="02000503000000020004" pitchFamily="2" charset="0"/>
              </a:endParaRP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Gedrag</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Pilotversie in een besloten omgeving met projectteam en domein experts, feedback verzamelen en resultaten analyseren.</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Bepalen benodigde acties</a:t>
              </a:r>
            </a:p>
          </p:txBody>
        </p:sp>
        <p:sp>
          <p:nvSpPr>
            <p:cNvPr id="19" name="Afgeronde rechthoek 18">
              <a:extLst>
                <a:ext uri="{FF2B5EF4-FFF2-40B4-BE49-F238E27FC236}">
                  <a16:creationId xmlns:a16="http://schemas.microsoft.com/office/drawing/2014/main" id="{FB4180AC-AA93-FAC1-C84B-360E5743A3B8}"/>
                </a:ext>
              </a:extLst>
            </p:cNvPr>
            <p:cNvSpPr/>
            <p:nvPr/>
          </p:nvSpPr>
          <p:spPr>
            <a:xfrm>
              <a:off x="4702626" y="3009480"/>
              <a:ext cx="720000" cy="622719"/>
            </a:xfrm>
            <a:prstGeom prst="roundRect">
              <a:avLst>
                <a:gd name="adj" fmla="val 941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18000" rIns="36000" rtlCol="0" anchor="ctr" anchorCtr="1"/>
            <a:lstStyle/>
            <a:p>
              <a:pPr algn="ctr">
                <a:lnSpc>
                  <a:spcPts val="1400"/>
                </a:lnSpc>
              </a:pPr>
              <a:r>
                <a:rPr lang="nl-NL" sz="900">
                  <a:solidFill>
                    <a:schemeClr val="bg1"/>
                  </a:solidFill>
                  <a:latin typeface="Inter Medium" panose="02000503000000020004" pitchFamily="2" charset="0"/>
                  <a:ea typeface="Inter Medium" panose="02000503000000020004" pitchFamily="2" charset="0"/>
                </a:rPr>
                <a:t>Workshop</a:t>
              </a:r>
              <a:endParaRPr lang="nl-NL" sz="2000">
                <a:solidFill>
                  <a:schemeClr val="bg1"/>
                </a:solidFill>
                <a:latin typeface="Inter Medium" panose="02000503000000020004" pitchFamily="2" charset="0"/>
                <a:ea typeface="Inter Medium" panose="02000503000000020004" pitchFamily="2" charset="0"/>
              </a:endParaRPr>
            </a:p>
          </p:txBody>
        </p:sp>
        <p:sp>
          <p:nvSpPr>
            <p:cNvPr id="20" name="Afgeronde rechthoek 19">
              <a:extLst>
                <a:ext uri="{FF2B5EF4-FFF2-40B4-BE49-F238E27FC236}">
                  <a16:creationId xmlns:a16="http://schemas.microsoft.com/office/drawing/2014/main" id="{49D39F16-7B5C-0049-7288-E180C1CB6F04}"/>
                </a:ext>
              </a:extLst>
            </p:cNvPr>
            <p:cNvSpPr/>
            <p:nvPr/>
          </p:nvSpPr>
          <p:spPr>
            <a:xfrm>
              <a:off x="5729300" y="3009480"/>
              <a:ext cx="738798" cy="622719"/>
            </a:xfrm>
            <a:prstGeom prst="roundRect">
              <a:avLst>
                <a:gd name="adj" fmla="val 9415"/>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18000" rIns="72000" rtlCol="0" anchor="ctr" anchorCtr="1"/>
            <a:lstStyle/>
            <a:p>
              <a:pPr algn="ctr">
                <a:lnSpc>
                  <a:spcPts val="1400"/>
                </a:lnSpc>
              </a:pPr>
              <a:r>
                <a:rPr lang="nl-NL" sz="900">
                  <a:solidFill>
                    <a:schemeClr val="bg1"/>
                  </a:solidFill>
                  <a:latin typeface="Inter Medium" panose="02000503000000020004" pitchFamily="2" charset="0"/>
                  <a:ea typeface="Inter Medium" panose="02000503000000020004" pitchFamily="2" charset="0"/>
                </a:rPr>
                <a:t>Pilot</a:t>
              </a:r>
              <a:endParaRPr lang="nl-NL" sz="2000">
                <a:solidFill>
                  <a:schemeClr val="bg1"/>
                </a:solidFill>
                <a:latin typeface="Inter Medium" panose="02000503000000020004" pitchFamily="2" charset="0"/>
                <a:ea typeface="Inter Medium" panose="02000503000000020004" pitchFamily="2" charset="0"/>
              </a:endParaRPr>
            </a:p>
          </p:txBody>
        </p:sp>
        <p:sp>
          <p:nvSpPr>
            <p:cNvPr id="21" name="Afgeronde rechthoek 20">
              <a:extLst>
                <a:ext uri="{FF2B5EF4-FFF2-40B4-BE49-F238E27FC236}">
                  <a16:creationId xmlns:a16="http://schemas.microsoft.com/office/drawing/2014/main" id="{FCF24C34-A6B5-DB39-C0BF-85D4CF9655A8}"/>
                </a:ext>
              </a:extLst>
            </p:cNvPr>
            <p:cNvSpPr/>
            <p:nvPr/>
          </p:nvSpPr>
          <p:spPr>
            <a:xfrm>
              <a:off x="6774772" y="3009480"/>
              <a:ext cx="738798" cy="622719"/>
            </a:xfrm>
            <a:prstGeom prst="roundRect">
              <a:avLst>
                <a:gd name="adj" fmla="val 941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18000" rIns="72000" rtlCol="0" anchor="ctr" anchorCtr="1"/>
            <a:lstStyle/>
            <a:p>
              <a:pPr algn="ctr">
                <a:lnSpc>
                  <a:spcPts val="1400"/>
                </a:lnSpc>
              </a:pPr>
              <a:r>
                <a:rPr lang="nl-NL" sz="900">
                  <a:solidFill>
                    <a:schemeClr val="bg1"/>
                  </a:solidFill>
                  <a:latin typeface="Inter Medium" panose="02000503000000020004" pitchFamily="2" charset="0"/>
                  <a:ea typeface="Inter Medium" panose="02000503000000020004" pitchFamily="2" charset="0"/>
                </a:rPr>
                <a:t>Feedback</a:t>
              </a:r>
              <a:endParaRPr lang="nl-NL" sz="2000">
                <a:solidFill>
                  <a:schemeClr val="bg1"/>
                </a:solidFill>
                <a:latin typeface="Inter Medium" panose="02000503000000020004" pitchFamily="2" charset="0"/>
                <a:ea typeface="Inter Medium" panose="02000503000000020004" pitchFamily="2" charset="0"/>
              </a:endParaRPr>
            </a:p>
          </p:txBody>
        </p:sp>
        <p:pic>
          <p:nvPicPr>
            <p:cNvPr id="22" name="Graphic 21">
              <a:extLst>
                <a:ext uri="{FF2B5EF4-FFF2-40B4-BE49-F238E27FC236}">
                  <a16:creationId xmlns:a16="http://schemas.microsoft.com/office/drawing/2014/main" id="{61EC4255-3594-4127-359E-9B182971E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3059" y="3234957"/>
              <a:ext cx="171764" cy="171764"/>
            </a:xfrm>
            <a:prstGeom prst="rect">
              <a:avLst/>
            </a:prstGeom>
          </p:spPr>
        </p:pic>
        <p:pic>
          <p:nvPicPr>
            <p:cNvPr id="23" name="Graphic 22">
              <a:extLst>
                <a:ext uri="{FF2B5EF4-FFF2-40B4-BE49-F238E27FC236}">
                  <a16:creationId xmlns:a16="http://schemas.microsoft.com/office/drawing/2014/main" id="{C8C6526F-9C35-041E-A6A1-D245B33840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1311" y="3234957"/>
              <a:ext cx="171764" cy="171764"/>
            </a:xfrm>
            <a:prstGeom prst="rect">
              <a:avLst/>
            </a:prstGeom>
          </p:spPr>
        </p:pic>
        <p:sp>
          <p:nvSpPr>
            <p:cNvPr id="24" name="Tekstvak 23">
              <a:extLst>
                <a:ext uri="{FF2B5EF4-FFF2-40B4-BE49-F238E27FC236}">
                  <a16:creationId xmlns:a16="http://schemas.microsoft.com/office/drawing/2014/main" id="{E81E4707-A128-A108-2BFE-529B6417DF30}"/>
                </a:ext>
              </a:extLst>
            </p:cNvPr>
            <p:cNvSpPr txBox="1"/>
            <p:nvPr/>
          </p:nvSpPr>
          <p:spPr>
            <a:xfrm>
              <a:off x="6866115" y="3785016"/>
              <a:ext cx="0" cy="0"/>
            </a:xfrm>
            <a:prstGeom prst="rect">
              <a:avLst/>
            </a:prstGeom>
          </p:spPr>
          <p:txBody>
            <a:bodyPr vert="horz" wrap="none" lIns="91440" tIns="45720" rIns="91440" bIns="45720" rtlCol="0" anchor="t">
              <a:noAutofit/>
            </a:bodyPr>
            <a:lstStyle/>
            <a:p>
              <a:pPr algn="l"/>
              <a:endParaRPr lang="nl-NL" sz="1200">
                <a:solidFill>
                  <a:srgbClr val="616161"/>
                </a:solidFill>
              </a:endParaRPr>
            </a:p>
          </p:txBody>
        </p:sp>
        <p:sp>
          <p:nvSpPr>
            <p:cNvPr id="25" name="Afgeronde rechthoek 24">
              <a:extLst>
                <a:ext uri="{FF2B5EF4-FFF2-40B4-BE49-F238E27FC236}">
                  <a16:creationId xmlns:a16="http://schemas.microsoft.com/office/drawing/2014/main" id="{3E127E3D-E18E-0025-FE90-2CBC465EF25D}"/>
                </a:ext>
              </a:extLst>
            </p:cNvPr>
            <p:cNvSpPr/>
            <p:nvPr/>
          </p:nvSpPr>
          <p:spPr>
            <a:xfrm>
              <a:off x="5143933" y="2665351"/>
              <a:ext cx="653617" cy="154820"/>
            </a:xfrm>
            <a:prstGeom prst="roundRect">
              <a:avLst>
                <a:gd name="adj" fmla="val 30047"/>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 tIns="18000" rIns="3600" bIns="18000" rtlCol="0" anchor="ctr">
              <a:spAutoFit/>
            </a:bodyPr>
            <a:lstStyle/>
            <a:p>
              <a:pPr algn="ctr"/>
              <a:r>
                <a:rPr lang="nl-NL" sz="600" b="1" spc="50">
                  <a:solidFill>
                    <a:srgbClr val="616161"/>
                  </a:solidFill>
                  <a:latin typeface="Inter SemiBold" panose="02000503000000020004" pitchFamily="2" charset="0"/>
                  <a:ea typeface="Inter SemiBold" panose="02000503000000020004" pitchFamily="2" charset="0"/>
                </a:rPr>
                <a:t>1-2 MAANDEN</a:t>
              </a:r>
            </a:p>
          </p:txBody>
        </p:sp>
      </p:grpSp>
      <p:grpSp>
        <p:nvGrpSpPr>
          <p:cNvPr id="26" name="Groep 25">
            <a:extLst>
              <a:ext uri="{FF2B5EF4-FFF2-40B4-BE49-F238E27FC236}">
                <a16:creationId xmlns:a16="http://schemas.microsoft.com/office/drawing/2014/main" id="{90E5FE73-6718-8C8F-18FF-E954D5DF45CA}"/>
              </a:ext>
            </a:extLst>
          </p:cNvPr>
          <p:cNvGrpSpPr/>
          <p:nvPr userDrawn="1"/>
        </p:nvGrpSpPr>
        <p:grpSpPr>
          <a:xfrm>
            <a:off x="8132614" y="2423159"/>
            <a:ext cx="3208058" cy="3758565"/>
            <a:chOff x="8132614" y="2423159"/>
            <a:chExt cx="3208058" cy="3758565"/>
          </a:xfrm>
        </p:grpSpPr>
        <p:sp>
          <p:nvSpPr>
            <p:cNvPr id="27" name="Afgeronde rechthoek 26">
              <a:extLst>
                <a:ext uri="{FF2B5EF4-FFF2-40B4-BE49-F238E27FC236}">
                  <a16:creationId xmlns:a16="http://schemas.microsoft.com/office/drawing/2014/main" id="{6F43B853-2C86-0E73-4A85-845FF460F41D}"/>
                </a:ext>
              </a:extLst>
            </p:cNvPr>
            <p:cNvSpPr>
              <a:spLocks/>
            </p:cNvSpPr>
            <p:nvPr/>
          </p:nvSpPr>
          <p:spPr>
            <a:xfrm>
              <a:off x="8132614" y="2423159"/>
              <a:ext cx="3208058" cy="3758565"/>
            </a:xfrm>
            <a:prstGeom prst="roundRect">
              <a:avLst>
                <a:gd name="adj" fmla="val 2937"/>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kstvak 27">
              <a:extLst>
                <a:ext uri="{FF2B5EF4-FFF2-40B4-BE49-F238E27FC236}">
                  <a16:creationId xmlns:a16="http://schemas.microsoft.com/office/drawing/2014/main" id="{E972F647-F7AB-98E3-8FB0-D326CFFAEDF3}"/>
                </a:ext>
              </a:extLst>
            </p:cNvPr>
            <p:cNvSpPr txBox="1"/>
            <p:nvPr/>
          </p:nvSpPr>
          <p:spPr>
            <a:xfrm>
              <a:off x="8256799" y="2521716"/>
              <a:ext cx="917467" cy="365760"/>
            </a:xfrm>
            <a:prstGeom prst="rect">
              <a:avLst/>
            </a:prstGeom>
          </p:spPr>
          <p:txBody>
            <a:bodyPr vert="horz" wrap="square" lIns="91440" tIns="45720" rIns="0" bIns="45720" rtlCol="0" anchor="b">
              <a:noAutofit/>
            </a:bodyPr>
            <a:lstStyle/>
            <a:p>
              <a:pPr algn="l"/>
              <a:r>
                <a:rPr lang="nl-NL" sz="1300" b="1">
                  <a:latin typeface="Inter SemiBold" panose="02000503000000020004" pitchFamily="2" charset="0"/>
                  <a:ea typeface="Inter SemiBold" panose="02000503000000020004" pitchFamily="2" charset="0"/>
                </a:rPr>
                <a:t>Productie</a:t>
              </a:r>
            </a:p>
          </p:txBody>
        </p:sp>
        <p:sp>
          <p:nvSpPr>
            <p:cNvPr id="29" name="Tekstvak 28">
              <a:extLst>
                <a:ext uri="{FF2B5EF4-FFF2-40B4-BE49-F238E27FC236}">
                  <a16:creationId xmlns:a16="http://schemas.microsoft.com/office/drawing/2014/main" id="{D3046DC9-B52A-200E-651F-447013A32485}"/>
                </a:ext>
              </a:extLst>
            </p:cNvPr>
            <p:cNvSpPr txBox="1"/>
            <p:nvPr/>
          </p:nvSpPr>
          <p:spPr>
            <a:xfrm>
              <a:off x="8256799" y="3719763"/>
              <a:ext cx="2901671" cy="2289151"/>
            </a:xfrm>
            <a:prstGeom prst="rect">
              <a:avLst/>
            </a:prstGeom>
          </p:spPr>
          <p:txBody>
            <a:bodyPr vert="horz" wrap="square" lIns="91440" tIns="45720" rIns="91440" bIns="45720" rtlCol="0" anchor="t">
              <a:noAutofit/>
            </a:bodyPr>
            <a:lstStyle/>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Verbreding van de testgroep op een ‘</a:t>
              </a:r>
              <a:r>
                <a:rPr lang="nl-NL" sz="900" err="1">
                  <a:latin typeface="Inter" panose="02000503000000020004" pitchFamily="2" charset="0"/>
                  <a:ea typeface="Inter" panose="02000503000000020004" pitchFamily="2" charset="0"/>
                </a:rPr>
                <a:t>beta</a:t>
              </a:r>
              <a:r>
                <a:rPr lang="nl-NL" sz="900">
                  <a:latin typeface="Inter" panose="02000503000000020004" pitchFamily="2" charset="0"/>
                  <a:ea typeface="Inter" panose="02000503000000020004" pitchFamily="2" charset="0"/>
                </a:rPr>
                <a:t>’ locatie met duidelijke </a:t>
              </a:r>
              <a:r>
                <a:rPr lang="nl-NL" sz="900" err="1">
                  <a:latin typeface="Inter" panose="02000503000000020004" pitchFamily="2" charset="0"/>
                  <a:ea typeface="Inter" panose="02000503000000020004" pitchFamily="2" charset="0"/>
                </a:rPr>
                <a:t>disclaimers</a:t>
              </a:r>
              <a:r>
                <a:rPr lang="nl-NL" sz="900">
                  <a:latin typeface="Inter" panose="02000503000000020004" pitchFamily="2" charset="0"/>
                  <a:ea typeface="Inter" panose="02000503000000020004" pitchFamily="2" charset="0"/>
                </a:rPr>
                <a:t> aan de testgroep.</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Help ons mee om het systeem beter te maken en geef aan of je het een toevoeging vindt.</a:t>
              </a:r>
            </a:p>
            <a:p>
              <a:pPr marL="162000" indent="-108000" algn="l">
                <a:lnSpc>
                  <a:spcPts val="1700"/>
                </a:lnSpc>
                <a:buSzPct val="140000"/>
                <a:buFont typeface="Arial" panose="020B0604020202020204" pitchFamily="34" charset="0"/>
                <a:buChar char="•"/>
              </a:pPr>
              <a:r>
                <a:rPr lang="nl-NL" sz="900">
                  <a:latin typeface="Inter" panose="02000503000000020004" pitchFamily="2" charset="0"/>
                  <a:ea typeface="Inter" panose="02000503000000020004" pitchFamily="2" charset="0"/>
                </a:rPr>
                <a:t>Einde </a:t>
              </a:r>
              <a:r>
                <a:rPr lang="nl-NL" sz="900" err="1">
                  <a:latin typeface="Inter" panose="02000503000000020004" pitchFamily="2" charset="0"/>
                  <a:ea typeface="Inter" panose="02000503000000020004" pitchFamily="2" charset="0"/>
                </a:rPr>
                <a:t>beta</a:t>
              </a:r>
              <a:r>
                <a:rPr lang="nl-NL" sz="900">
                  <a:latin typeface="Inter" panose="02000503000000020004" pitchFamily="2" charset="0"/>
                  <a:ea typeface="Inter" panose="02000503000000020004" pitchFamily="2" charset="0"/>
                </a:rPr>
                <a:t> of lancering in een productiesetting</a:t>
              </a:r>
            </a:p>
          </p:txBody>
        </p:sp>
        <p:sp>
          <p:nvSpPr>
            <p:cNvPr id="30" name="Afgeronde rechthoek 29">
              <a:extLst>
                <a:ext uri="{FF2B5EF4-FFF2-40B4-BE49-F238E27FC236}">
                  <a16:creationId xmlns:a16="http://schemas.microsoft.com/office/drawing/2014/main" id="{03D38EA1-3481-24F3-7BA7-7197833FD3DE}"/>
                </a:ext>
              </a:extLst>
            </p:cNvPr>
            <p:cNvSpPr/>
            <p:nvPr/>
          </p:nvSpPr>
          <p:spPr>
            <a:xfrm>
              <a:off x="8347525" y="3009480"/>
              <a:ext cx="1235351" cy="622719"/>
            </a:xfrm>
            <a:prstGeom prst="roundRect">
              <a:avLst>
                <a:gd name="adj" fmla="val 941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18000" rIns="36000" rtlCol="0" anchor="ctr" anchorCtr="1"/>
            <a:lstStyle/>
            <a:p>
              <a:pPr algn="ctr">
                <a:lnSpc>
                  <a:spcPts val="1400"/>
                </a:lnSpc>
              </a:pPr>
              <a:r>
                <a:rPr lang="nl-NL" sz="900" err="1">
                  <a:solidFill>
                    <a:schemeClr val="bg1"/>
                  </a:solidFill>
                  <a:latin typeface="Inter Medium" panose="02000503000000020004" pitchFamily="2" charset="0"/>
                  <a:ea typeface="Inter Medium" panose="02000503000000020004" pitchFamily="2" charset="0"/>
                </a:rPr>
                <a:t>Beta</a:t>
              </a:r>
              <a:endParaRPr lang="nl-NL" sz="2000">
                <a:solidFill>
                  <a:schemeClr val="bg1"/>
                </a:solidFill>
                <a:latin typeface="Inter Medium" panose="02000503000000020004" pitchFamily="2" charset="0"/>
                <a:ea typeface="Inter Medium" panose="02000503000000020004" pitchFamily="2" charset="0"/>
              </a:endParaRPr>
            </a:p>
          </p:txBody>
        </p:sp>
        <p:sp>
          <p:nvSpPr>
            <p:cNvPr id="31" name="Afgeronde rechthoek 30">
              <a:extLst>
                <a:ext uri="{FF2B5EF4-FFF2-40B4-BE49-F238E27FC236}">
                  <a16:creationId xmlns:a16="http://schemas.microsoft.com/office/drawing/2014/main" id="{7375DED7-1484-8254-1D6F-E3F952FF779B}"/>
                </a:ext>
              </a:extLst>
            </p:cNvPr>
            <p:cNvSpPr/>
            <p:nvPr/>
          </p:nvSpPr>
          <p:spPr>
            <a:xfrm>
              <a:off x="9901125" y="3009480"/>
              <a:ext cx="1238973" cy="622719"/>
            </a:xfrm>
            <a:prstGeom prst="roundRect">
              <a:avLst>
                <a:gd name="adj" fmla="val 9415"/>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18000" rIns="72000" rtlCol="0" anchor="ctr" anchorCtr="1"/>
            <a:lstStyle/>
            <a:p>
              <a:pPr algn="ctr">
                <a:lnSpc>
                  <a:spcPts val="1400"/>
                </a:lnSpc>
              </a:pPr>
              <a:r>
                <a:rPr lang="nl-NL" sz="900" err="1">
                  <a:solidFill>
                    <a:schemeClr val="bg1"/>
                  </a:solidFill>
                  <a:latin typeface="Inter Medium" panose="02000503000000020004" pitchFamily="2" charset="0"/>
                  <a:ea typeface="Inter Medium" panose="02000503000000020004" pitchFamily="2" charset="0"/>
                </a:rPr>
                <a:t>Launch</a:t>
              </a:r>
              <a:endParaRPr lang="nl-NL" sz="2000">
                <a:solidFill>
                  <a:schemeClr val="bg1"/>
                </a:solidFill>
                <a:latin typeface="Inter Medium" panose="02000503000000020004" pitchFamily="2" charset="0"/>
                <a:ea typeface="Inter Medium" panose="02000503000000020004" pitchFamily="2" charset="0"/>
              </a:endParaRPr>
            </a:p>
          </p:txBody>
        </p:sp>
        <p:pic>
          <p:nvPicPr>
            <p:cNvPr id="32" name="Graphic 31">
              <a:extLst>
                <a:ext uri="{FF2B5EF4-FFF2-40B4-BE49-F238E27FC236}">
                  <a16:creationId xmlns:a16="http://schemas.microsoft.com/office/drawing/2014/main" id="{C924C6AA-C1B6-67FF-FBE2-99D367F539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6119" y="3234957"/>
              <a:ext cx="171764" cy="171764"/>
            </a:xfrm>
            <a:prstGeom prst="rect">
              <a:avLst/>
            </a:prstGeom>
          </p:spPr>
        </p:pic>
        <p:sp>
          <p:nvSpPr>
            <p:cNvPr id="33" name="Tekstvak 32">
              <a:extLst>
                <a:ext uri="{FF2B5EF4-FFF2-40B4-BE49-F238E27FC236}">
                  <a16:creationId xmlns:a16="http://schemas.microsoft.com/office/drawing/2014/main" id="{32EA9878-9BEE-506F-4159-DD3D3CC97551}"/>
                </a:ext>
              </a:extLst>
            </p:cNvPr>
            <p:cNvSpPr txBox="1"/>
            <p:nvPr/>
          </p:nvSpPr>
          <p:spPr>
            <a:xfrm>
              <a:off x="10511015" y="3785016"/>
              <a:ext cx="0" cy="0"/>
            </a:xfrm>
            <a:prstGeom prst="rect">
              <a:avLst/>
            </a:prstGeom>
          </p:spPr>
          <p:txBody>
            <a:bodyPr vert="horz" wrap="none" lIns="91440" tIns="45720" rIns="91440" bIns="45720" rtlCol="0" anchor="t">
              <a:noAutofit/>
            </a:bodyPr>
            <a:lstStyle/>
            <a:p>
              <a:pPr algn="l"/>
              <a:endParaRPr lang="nl-NL" sz="1200">
                <a:solidFill>
                  <a:srgbClr val="616161"/>
                </a:solidFill>
              </a:endParaRPr>
            </a:p>
          </p:txBody>
        </p:sp>
        <p:sp>
          <p:nvSpPr>
            <p:cNvPr id="34" name="Afgeronde rechthoek 33">
              <a:extLst>
                <a:ext uri="{FF2B5EF4-FFF2-40B4-BE49-F238E27FC236}">
                  <a16:creationId xmlns:a16="http://schemas.microsoft.com/office/drawing/2014/main" id="{146635C5-554D-26C1-08D8-CDF7338D71F6}"/>
                </a:ext>
              </a:extLst>
            </p:cNvPr>
            <p:cNvSpPr/>
            <p:nvPr/>
          </p:nvSpPr>
          <p:spPr>
            <a:xfrm>
              <a:off x="9208136" y="2665406"/>
              <a:ext cx="653617" cy="154820"/>
            </a:xfrm>
            <a:prstGeom prst="roundRect">
              <a:avLst>
                <a:gd name="adj" fmla="val 30047"/>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 tIns="18000" rIns="3600" bIns="18000" rtlCol="0" anchor="ctr">
              <a:spAutoFit/>
            </a:bodyPr>
            <a:lstStyle/>
            <a:p>
              <a:pPr algn="ctr"/>
              <a:r>
                <a:rPr lang="nl-NL" sz="600" b="1" spc="50">
                  <a:solidFill>
                    <a:srgbClr val="616161"/>
                  </a:solidFill>
                  <a:latin typeface="Inter SemiBold" panose="02000503000000020004" pitchFamily="2" charset="0"/>
                  <a:ea typeface="Inter SemiBold" panose="02000503000000020004" pitchFamily="2" charset="0"/>
                </a:rPr>
                <a:t>1-2 MAANDEN</a:t>
              </a:r>
            </a:p>
          </p:txBody>
        </p:sp>
      </p:grpSp>
    </p:spTree>
    <p:extLst>
      <p:ext uri="{BB962C8B-B14F-4D97-AF65-F5344CB8AC3E}">
        <p14:creationId xmlns:p14="http://schemas.microsoft.com/office/powerpoint/2010/main" val="133139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R">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A72A8B5-6B01-12CA-2230-1DCF6F174E4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91" y="670"/>
            <a:ext cx="12189616" cy="6856659"/>
          </a:xfrm>
          <a:prstGeom prst="rect">
            <a:avLst/>
          </a:prstGeom>
        </p:spPr>
      </p:pic>
    </p:spTree>
    <p:extLst>
      <p:ext uri="{BB962C8B-B14F-4D97-AF65-F5344CB8AC3E}">
        <p14:creationId xmlns:p14="http://schemas.microsoft.com/office/powerpoint/2010/main" val="157006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R">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339E06AE-5C56-DC75-4AA8-F7173C6D19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16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45A7279-6CD3-D146-80A1-A09DCD24FE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
        <p:nvSpPr>
          <p:cNvPr id="9" name="Date Placeholder 6">
            <a:extLst>
              <a:ext uri="{FF2B5EF4-FFF2-40B4-BE49-F238E27FC236}">
                <a16:creationId xmlns:a16="http://schemas.microsoft.com/office/drawing/2014/main" id="{AF96231E-4437-0A40-96A6-DAB56D151F42}"/>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dirty="0"/>
          </a:p>
        </p:txBody>
      </p:sp>
      <p:sp>
        <p:nvSpPr>
          <p:cNvPr id="11" name="Title 1">
            <a:extLst>
              <a:ext uri="{FF2B5EF4-FFF2-40B4-BE49-F238E27FC236}">
                <a16:creationId xmlns:a16="http://schemas.microsoft.com/office/drawing/2014/main" id="{334B4921-F29D-6C4A-B40B-8A588A3F0CC7}"/>
              </a:ext>
            </a:extLst>
          </p:cNvPr>
          <p:cNvSpPr>
            <a:spLocks noGrp="1"/>
          </p:cNvSpPr>
          <p:nvPr>
            <p:ph type="title" hasCustomPrompt="1"/>
          </p:nvPr>
        </p:nvSpPr>
        <p:spPr>
          <a:xfrm>
            <a:off x="720000" y="2651613"/>
            <a:ext cx="10800000" cy="1708566"/>
          </a:xfrm>
          <a:prstGeom prst="rect">
            <a:avLst/>
          </a:prstGeom>
        </p:spPr>
        <p:txBody>
          <a:bodyPr lIns="0" anchor="t"/>
          <a:lstStyle>
            <a:lvl1pPr>
              <a:lnSpc>
                <a:spcPct val="80000"/>
              </a:lnSpc>
              <a:defRPr sz="6600" b="0" i="0" spc="-15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br>
              <a:rPr lang="en-GB" dirty="0"/>
            </a:br>
            <a:r>
              <a:rPr lang="en-GB" dirty="0"/>
              <a:t>de </a:t>
            </a:r>
            <a:r>
              <a:rPr lang="en-GB" dirty="0" err="1"/>
              <a:t>presentatie</a:t>
            </a:r>
            <a:endParaRPr lang="en-US" dirty="0"/>
          </a:p>
        </p:txBody>
      </p:sp>
      <p:sp>
        <p:nvSpPr>
          <p:cNvPr id="12" name="Subtitle 2">
            <a:extLst>
              <a:ext uri="{FF2B5EF4-FFF2-40B4-BE49-F238E27FC236}">
                <a16:creationId xmlns:a16="http://schemas.microsoft.com/office/drawing/2014/main" id="{D9925AE9-F22A-BD4C-BFCB-AD43706721A6}"/>
              </a:ext>
            </a:extLst>
          </p:cNvPr>
          <p:cNvSpPr>
            <a:spLocks noGrp="1"/>
          </p:cNvSpPr>
          <p:nvPr>
            <p:ph type="subTitle" idx="1" hasCustomPrompt="1"/>
          </p:nvPr>
        </p:nvSpPr>
        <p:spPr>
          <a:xfrm>
            <a:off x="720001" y="4451613"/>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spc="-50" baseline="0" dirty="0" err="1"/>
              <a:t>En</a:t>
            </a:r>
            <a:r>
              <a:rPr lang="en-GB" spc="-50" baseline="0" dirty="0"/>
              <a:t> </a:t>
            </a:r>
            <a:r>
              <a:rPr lang="en-GB" spc="-50" baseline="0" dirty="0" err="1"/>
              <a:t>een</a:t>
            </a:r>
            <a:r>
              <a:rPr lang="en-GB" spc="-50" baseline="0" dirty="0"/>
              <a:t> </a:t>
            </a:r>
            <a:r>
              <a:rPr lang="en-GB" spc="-50" baseline="0" dirty="0" err="1"/>
              <a:t>beetje</a:t>
            </a:r>
            <a:r>
              <a:rPr lang="en-GB" spc="-50" baseline="0" dirty="0"/>
              <a:t> extra </a:t>
            </a:r>
            <a:r>
              <a:rPr lang="en-GB" spc="-50" baseline="0" dirty="0" err="1"/>
              <a:t>duiding</a:t>
            </a:r>
            <a:r>
              <a:rPr lang="en-GB" spc="-50" baseline="0" dirty="0"/>
              <a:t> of context in de </a:t>
            </a:r>
            <a:r>
              <a:rPr lang="en-GB" spc="-50" baseline="0" dirty="0" err="1"/>
              <a:t>ondertitel</a:t>
            </a:r>
            <a:endParaRPr lang="en-GB" spc="-50" baseline="0" dirty="0"/>
          </a:p>
        </p:txBody>
      </p:sp>
    </p:spTree>
    <p:extLst>
      <p:ext uri="{BB962C8B-B14F-4D97-AF65-F5344CB8AC3E}">
        <p14:creationId xmlns:p14="http://schemas.microsoft.com/office/powerpoint/2010/main" val="4233880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el, onder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sp>
        <p:nvSpPr>
          <p:cNvPr id="6" name="Subtitle 2">
            <a:extLst>
              <a:ext uri="{FF2B5EF4-FFF2-40B4-BE49-F238E27FC236}">
                <a16:creationId xmlns:a16="http://schemas.microsoft.com/office/drawing/2014/main" id="{979E8DD1-11AC-494C-B931-7DCC424829EC}"/>
              </a:ext>
            </a:extLst>
          </p:cNvPr>
          <p:cNvSpPr>
            <a:spLocks noGrp="1"/>
          </p:cNvSpPr>
          <p:nvPr>
            <p:ph type="subTitle" idx="1" hasCustomPrompt="1"/>
          </p:nvPr>
        </p:nvSpPr>
        <p:spPr>
          <a:xfrm>
            <a:off x="720001" y="1440000"/>
            <a:ext cx="10799999" cy="360000"/>
          </a:xfrm>
          <a:prstGeom prst="rect">
            <a:avLst/>
          </a:prstGeom>
        </p:spPr>
        <p:txBody>
          <a:bodyPr lIns="0" tIns="0" rIns="0" bIns="0">
            <a:noAutofit/>
          </a:bodyPr>
          <a:lstStyle>
            <a:lvl1pPr marL="0" indent="0" algn="l">
              <a:lnSpc>
                <a:spcPct val="100000"/>
              </a:lnSpc>
              <a:spcBef>
                <a:spcPts val="0"/>
              </a:spcBef>
              <a:buNone/>
              <a:defRPr sz="2200" b="0" i="0" spc="-50" baseline="0">
                <a:latin typeface="+mn-lt"/>
                <a:ea typeface="Inter Light" panose="02000403000000020004" pitchFamily="2" charset="0"/>
                <a:cs typeface="Inter Light" panose="02000403000000020004"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9" indent="0" algn="ctr">
              <a:buNone/>
              <a:defRPr sz="1600"/>
            </a:lvl9pPr>
          </a:lstStyle>
          <a:p>
            <a:r>
              <a:rPr lang="en-GB" dirty="0" err="1"/>
              <a:t>Ondertitel</a:t>
            </a:r>
            <a:endParaRPr lang="en-US" dirty="0"/>
          </a:p>
        </p:txBody>
      </p:sp>
      <p:sp>
        <p:nvSpPr>
          <p:cNvPr id="8" name="Content Placeholder 2">
            <a:extLst>
              <a:ext uri="{FF2B5EF4-FFF2-40B4-BE49-F238E27FC236}">
                <a16:creationId xmlns:a16="http://schemas.microsoft.com/office/drawing/2014/main" id="{C7F245DC-ADFB-CB45-ABEB-2D64F2A1F893}"/>
              </a:ext>
            </a:extLst>
          </p:cNvPr>
          <p:cNvSpPr>
            <a:spLocks noGrp="1"/>
          </p:cNvSpPr>
          <p:nvPr>
            <p:ph idx="13" hasCustomPrompt="1"/>
          </p:nvPr>
        </p:nvSpPr>
        <p:spPr>
          <a:xfrm>
            <a:off x="720000" y="2160000"/>
            <a:ext cx="10800000" cy="3702050"/>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Tree>
    <p:extLst>
      <p:ext uri="{BB962C8B-B14F-4D97-AF65-F5344CB8AC3E}">
        <p14:creationId xmlns:p14="http://schemas.microsoft.com/office/powerpoint/2010/main" val="195333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1"/>
            <a:ext cx="10800000" cy="649605"/>
          </a:xfrm>
          <a:prstGeom prst="rect">
            <a:avLst/>
          </a:prstGeom>
        </p:spPr>
        <p:txBody>
          <a:bodyPr lIns="0" anchor="t"/>
          <a:lstStyle>
            <a:lvl1pPr>
              <a:lnSpc>
                <a:spcPct val="80000"/>
              </a:lnSpc>
              <a:defRPr sz="5400" b="1"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Titel</a:t>
            </a:r>
            <a:r>
              <a:rPr lang="en-GB" dirty="0"/>
              <a:t> van </a:t>
            </a:r>
            <a:r>
              <a:rPr lang="en-GB" dirty="0" err="1"/>
              <a:t>deze</a:t>
            </a:r>
            <a:r>
              <a:rPr lang="en-GB" dirty="0"/>
              <a:t> slide</a:t>
            </a:r>
            <a:endParaRPr lang="en-US" dirty="0"/>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5" name="Content Placeholder 2">
            <a:extLst>
              <a:ext uri="{FF2B5EF4-FFF2-40B4-BE49-F238E27FC236}">
                <a16:creationId xmlns:a16="http://schemas.microsoft.com/office/drawing/2014/main" id="{E17C745A-54F0-BB4D-997D-C268970CD939}"/>
              </a:ext>
            </a:extLst>
          </p:cNvPr>
          <p:cNvSpPr>
            <a:spLocks noGrp="1"/>
          </p:cNvSpPr>
          <p:nvPr>
            <p:ph idx="13" hasCustomPrompt="1"/>
          </p:nvPr>
        </p:nvSpPr>
        <p:spPr>
          <a:xfrm>
            <a:off x="720000" y="1691148"/>
            <a:ext cx="10800000" cy="4170902"/>
          </a:xfrm>
          <a:prstGeom prst="rect">
            <a:avLst/>
          </a:prstGeom>
        </p:spPr>
        <p:txBody>
          <a:bodyPr lIns="0" tIns="0" rIns="0" bIns="0">
            <a:normAutofit/>
          </a:bodyPr>
          <a:lstStyle>
            <a:lvl1pPr marL="312738" indent="-312738">
              <a:lnSpc>
                <a:spcPts val="2600"/>
              </a:lnSpc>
              <a:spcBef>
                <a:spcPts val="1000"/>
              </a:spcBef>
              <a:buClr>
                <a:schemeClr val="accent1"/>
              </a:buClr>
              <a:buSzPct val="110000"/>
              <a:buFont typeface="Wingdings" pitchFamily="2" charset="2"/>
              <a:buChar char="§"/>
              <a:tabLst/>
              <a:defRPr sz="2000" spc="-20" baseline="0">
                <a:latin typeface="Inter" panose="02000503000000020004" pitchFamily="2" charset="0"/>
                <a:ea typeface="Inter" panose="02000503000000020004" pitchFamily="2" charset="0"/>
                <a:cs typeface="Inter" panose="02000503000000020004" pitchFamily="2" charset="0"/>
              </a:defRPr>
            </a:lvl1pPr>
            <a:lvl2pPr marL="536575" indent="-307975">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2pPr>
            <a:lvl3pPr marL="762000" indent="-304800">
              <a:lnSpc>
                <a:spcPct val="150000"/>
              </a:lnSpc>
              <a:buClr>
                <a:schemeClr val="accent1"/>
              </a:buClr>
              <a:buSzPct val="110000"/>
              <a:buFont typeface="Wingdings" pitchFamily="2" charset="2"/>
              <a:buChar char="§"/>
              <a:tabLst/>
              <a:defRPr sz="2000">
                <a:latin typeface="Inter" panose="02000503000000020004" pitchFamily="2" charset="0"/>
                <a:ea typeface="Inter" panose="02000503000000020004" pitchFamily="2" charset="0"/>
                <a:cs typeface="Inter" panose="02000503000000020004" pitchFamily="2" charset="0"/>
              </a:defRPr>
            </a:lvl3pPr>
          </a:lstStyle>
          <a:p>
            <a:pPr lvl="0"/>
            <a:r>
              <a:rPr lang="en-GB" dirty="0"/>
              <a:t>List</a:t>
            </a:r>
          </a:p>
          <a:p>
            <a:pPr lvl="1"/>
            <a:r>
              <a:rPr lang="en-GB" dirty="0"/>
              <a:t>Second level</a:t>
            </a:r>
          </a:p>
          <a:p>
            <a:pPr lvl="2"/>
            <a:r>
              <a:rPr lang="en-GB" dirty="0"/>
              <a:t>Third level</a:t>
            </a:r>
          </a:p>
        </p:txBody>
      </p:sp>
    </p:spTree>
    <p:extLst>
      <p:ext uri="{BB962C8B-B14F-4D97-AF65-F5344CB8AC3E}">
        <p14:creationId xmlns:p14="http://schemas.microsoft.com/office/powerpoint/2010/main" val="163492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ensen voorstell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30A0-01E0-0F44-B518-A8540C5D569D}"/>
              </a:ext>
            </a:extLst>
          </p:cNvPr>
          <p:cNvSpPr>
            <a:spLocks noGrp="1"/>
          </p:cNvSpPr>
          <p:nvPr>
            <p:ph type="title" hasCustomPrompt="1"/>
          </p:nvPr>
        </p:nvSpPr>
        <p:spPr>
          <a:xfrm>
            <a:off x="720000" y="720000"/>
            <a:ext cx="7797013" cy="1296000"/>
          </a:xfrm>
          <a:prstGeom prst="rect">
            <a:avLst/>
          </a:prstGeom>
        </p:spPr>
        <p:txBody>
          <a:bodyPr lIns="0" anchor="t"/>
          <a:lstStyle>
            <a:lvl1pPr marL="11113" indent="0">
              <a:lnSpc>
                <a:spcPct val="80000"/>
              </a:lnSpc>
              <a:tabLst/>
              <a:defRPr sz="5400" b="0" i="0" spc="-100" baseline="0">
                <a:latin typeface="Inter Black" panose="02000503000000020004" pitchFamily="2" charset="0"/>
                <a:ea typeface="Inter Black" panose="02000503000000020004" pitchFamily="2" charset="0"/>
                <a:cs typeface="Inter Black" panose="02000503000000020004" pitchFamily="2" charset="0"/>
              </a:defRPr>
            </a:lvl1pPr>
          </a:lstStyle>
          <a:p>
            <a:r>
              <a:rPr lang="en-GB" dirty="0" err="1"/>
              <a:t>Een</a:t>
            </a:r>
            <a:r>
              <a:rPr lang="en-GB" dirty="0"/>
              <a:t> </a:t>
            </a:r>
            <a:r>
              <a:rPr lang="en-GB" dirty="0" err="1"/>
              <a:t>korte</a:t>
            </a:r>
            <a:br>
              <a:rPr lang="en-GB" dirty="0"/>
            </a:br>
            <a:r>
              <a:rPr lang="en-GB" dirty="0" err="1"/>
              <a:t>introductie</a:t>
            </a:r>
            <a:endParaRPr lang="en-US" dirty="0"/>
          </a:p>
        </p:txBody>
      </p:sp>
      <p:pic>
        <p:nvPicPr>
          <p:cNvPr id="10" name="Afbeelding 9">
            <a:extLst>
              <a:ext uri="{FF2B5EF4-FFF2-40B4-BE49-F238E27FC236}">
                <a16:creationId xmlns:a16="http://schemas.microsoft.com/office/drawing/2014/main" id="{78227B00-58F1-1A48-BFE2-55E3DCEDFD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67537"/>
            <a:ext cx="12192000" cy="190463"/>
          </a:xfrm>
          <a:prstGeom prst="rect">
            <a:avLst/>
          </a:prstGeom>
        </p:spPr>
      </p:pic>
      <p:sp>
        <p:nvSpPr>
          <p:cNvPr id="4" name="Tijdelijke aanduiding voor afbeelding 3">
            <a:extLst>
              <a:ext uri="{FF2B5EF4-FFF2-40B4-BE49-F238E27FC236}">
                <a16:creationId xmlns:a16="http://schemas.microsoft.com/office/drawing/2014/main" id="{97D4A5A4-B0D2-2B4C-BE40-11959B88176D}"/>
              </a:ext>
            </a:extLst>
          </p:cNvPr>
          <p:cNvSpPr>
            <a:spLocks noGrp="1"/>
          </p:cNvSpPr>
          <p:nvPr>
            <p:ph type="pic" sz="quarter" idx="10" hasCustomPrompt="1"/>
          </p:nvPr>
        </p:nvSpPr>
        <p:spPr>
          <a:xfrm>
            <a:off x="720000"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6" name="Tijdelijke aanduiding voor tekst 5">
            <a:extLst>
              <a:ext uri="{FF2B5EF4-FFF2-40B4-BE49-F238E27FC236}">
                <a16:creationId xmlns:a16="http://schemas.microsoft.com/office/drawing/2014/main" id="{BB8B58DE-8545-B548-8B82-287C98E2596C}"/>
              </a:ext>
            </a:extLst>
          </p:cNvPr>
          <p:cNvSpPr>
            <a:spLocks noGrp="1"/>
          </p:cNvSpPr>
          <p:nvPr>
            <p:ph type="body" sz="quarter" idx="13" hasCustomPrompt="1"/>
          </p:nvPr>
        </p:nvSpPr>
        <p:spPr>
          <a:xfrm>
            <a:off x="72007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11" name="Tijdelijke aanduiding voor tekst 5">
            <a:extLst>
              <a:ext uri="{FF2B5EF4-FFF2-40B4-BE49-F238E27FC236}">
                <a16:creationId xmlns:a16="http://schemas.microsoft.com/office/drawing/2014/main" id="{AFDA6074-B557-774E-9276-786FBFC54D4F}"/>
              </a:ext>
            </a:extLst>
          </p:cNvPr>
          <p:cNvSpPr>
            <a:spLocks noGrp="1"/>
          </p:cNvSpPr>
          <p:nvPr>
            <p:ph type="body" sz="quarter" idx="14" hasCustomPrompt="1"/>
          </p:nvPr>
        </p:nvSpPr>
        <p:spPr>
          <a:xfrm>
            <a:off x="72007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14" name="Rechte verbindingslijn 13">
            <a:extLst>
              <a:ext uri="{FF2B5EF4-FFF2-40B4-BE49-F238E27FC236}">
                <a16:creationId xmlns:a16="http://schemas.microsoft.com/office/drawing/2014/main" id="{212506FF-CA77-8846-9AA0-FF96731DFFE0}"/>
              </a:ext>
            </a:extLst>
          </p:cNvPr>
          <p:cNvCxnSpPr/>
          <p:nvPr/>
        </p:nvCxnSpPr>
        <p:spPr>
          <a:xfrm>
            <a:off x="72000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jdelijke aanduiding voor afbeelding 3">
            <a:extLst>
              <a:ext uri="{FF2B5EF4-FFF2-40B4-BE49-F238E27FC236}">
                <a16:creationId xmlns:a16="http://schemas.microsoft.com/office/drawing/2014/main" id="{CDB44C77-A5DE-D440-84C2-B687BE16C65A}"/>
              </a:ext>
            </a:extLst>
          </p:cNvPr>
          <p:cNvSpPr>
            <a:spLocks noGrp="1"/>
          </p:cNvSpPr>
          <p:nvPr>
            <p:ph type="pic" sz="quarter" idx="15" hasCustomPrompt="1"/>
          </p:nvPr>
        </p:nvSpPr>
        <p:spPr>
          <a:xfrm>
            <a:off x="3905410"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22" name="Tijdelijke aanduiding voor tekst 5">
            <a:extLst>
              <a:ext uri="{FF2B5EF4-FFF2-40B4-BE49-F238E27FC236}">
                <a16:creationId xmlns:a16="http://schemas.microsoft.com/office/drawing/2014/main" id="{6C45A72D-9B64-F54C-9969-0E63F758140A}"/>
              </a:ext>
            </a:extLst>
          </p:cNvPr>
          <p:cNvSpPr>
            <a:spLocks noGrp="1"/>
          </p:cNvSpPr>
          <p:nvPr>
            <p:ph type="body" sz="quarter" idx="16" hasCustomPrompt="1"/>
          </p:nvPr>
        </p:nvSpPr>
        <p:spPr>
          <a:xfrm>
            <a:off x="3905482"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23" name="Tijdelijke aanduiding voor tekst 5">
            <a:extLst>
              <a:ext uri="{FF2B5EF4-FFF2-40B4-BE49-F238E27FC236}">
                <a16:creationId xmlns:a16="http://schemas.microsoft.com/office/drawing/2014/main" id="{5FC5430A-4AA9-7547-A3A9-824A5FC55811}"/>
              </a:ext>
            </a:extLst>
          </p:cNvPr>
          <p:cNvSpPr>
            <a:spLocks noGrp="1"/>
          </p:cNvSpPr>
          <p:nvPr>
            <p:ph type="body" sz="quarter" idx="17" hasCustomPrompt="1"/>
          </p:nvPr>
        </p:nvSpPr>
        <p:spPr>
          <a:xfrm>
            <a:off x="3905482"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24" name="Rechte verbindingslijn 13">
            <a:extLst>
              <a:ext uri="{FF2B5EF4-FFF2-40B4-BE49-F238E27FC236}">
                <a16:creationId xmlns:a16="http://schemas.microsoft.com/office/drawing/2014/main" id="{01E164C1-1021-564F-8D5E-D25003C67F35}"/>
              </a:ext>
            </a:extLst>
          </p:cNvPr>
          <p:cNvCxnSpPr/>
          <p:nvPr userDrawn="1"/>
        </p:nvCxnSpPr>
        <p:spPr>
          <a:xfrm>
            <a:off x="3905410"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jdelijke aanduiding voor afbeelding 3">
            <a:extLst>
              <a:ext uri="{FF2B5EF4-FFF2-40B4-BE49-F238E27FC236}">
                <a16:creationId xmlns:a16="http://schemas.microsoft.com/office/drawing/2014/main" id="{51EE20AD-1241-A945-8B27-09DFEDF41D75}"/>
              </a:ext>
            </a:extLst>
          </p:cNvPr>
          <p:cNvSpPr>
            <a:spLocks noGrp="1"/>
          </p:cNvSpPr>
          <p:nvPr>
            <p:ph type="pic" sz="quarter" idx="18" hasCustomPrompt="1"/>
          </p:nvPr>
        </p:nvSpPr>
        <p:spPr>
          <a:xfrm>
            <a:off x="7053344" y="2568005"/>
            <a:ext cx="2766831" cy="1720850"/>
          </a:xfrm>
          <a:prstGeom prst="rect">
            <a:avLst/>
          </a:prstGeom>
          <a:solidFill>
            <a:schemeClr val="accent4"/>
          </a:solidFill>
        </p:spPr>
        <p:txBody>
          <a:bodyPr/>
          <a:lstStyle>
            <a:lvl1pPr marL="0" indent="0">
              <a:buNone/>
              <a:defRPr/>
            </a:lvl1pPr>
          </a:lstStyle>
          <a:p>
            <a:r>
              <a:rPr lang="nl-NL" dirty="0"/>
              <a:t> </a:t>
            </a:r>
          </a:p>
        </p:txBody>
      </p:sp>
      <p:sp>
        <p:nvSpPr>
          <p:cNvPr id="26" name="Tijdelijke aanduiding voor tekst 5">
            <a:extLst>
              <a:ext uri="{FF2B5EF4-FFF2-40B4-BE49-F238E27FC236}">
                <a16:creationId xmlns:a16="http://schemas.microsoft.com/office/drawing/2014/main" id="{F320CD1C-2C96-6C4C-B5E0-95F29C8AF24A}"/>
              </a:ext>
            </a:extLst>
          </p:cNvPr>
          <p:cNvSpPr>
            <a:spLocks noGrp="1"/>
          </p:cNvSpPr>
          <p:nvPr>
            <p:ph type="body" sz="quarter" idx="19" hasCustomPrompt="1"/>
          </p:nvPr>
        </p:nvSpPr>
        <p:spPr>
          <a:xfrm>
            <a:off x="7053416" y="4428555"/>
            <a:ext cx="2766759" cy="355600"/>
          </a:xfrm>
          <a:prstGeom prst="rect">
            <a:avLst/>
          </a:prstGeom>
        </p:spPr>
        <p:txBody>
          <a:bodyPr lIns="0">
            <a:normAutofit/>
          </a:bodyPr>
          <a:lstStyle>
            <a:lvl1pPr marL="0" indent="0">
              <a:buNone/>
              <a:defRPr sz="1600" b="1" i="0">
                <a:latin typeface="Inter" panose="02000503000000020004" pitchFamily="2" charset="0"/>
                <a:ea typeface="Inter" panose="02000503000000020004" pitchFamily="2" charset="0"/>
                <a:cs typeface="Inter" panose="02000503000000020004" pitchFamily="2" charset="0"/>
              </a:defRPr>
            </a:lvl1pPr>
          </a:lstStyle>
          <a:p>
            <a:pPr lvl="0"/>
            <a:r>
              <a:rPr lang="nl-NL" dirty="0"/>
              <a:t>Voornaam Achternaam</a:t>
            </a:r>
          </a:p>
        </p:txBody>
      </p:sp>
      <p:sp>
        <p:nvSpPr>
          <p:cNvPr id="27" name="Tijdelijke aanduiding voor tekst 5">
            <a:extLst>
              <a:ext uri="{FF2B5EF4-FFF2-40B4-BE49-F238E27FC236}">
                <a16:creationId xmlns:a16="http://schemas.microsoft.com/office/drawing/2014/main" id="{7B66ED59-BB33-704E-8F4E-AA260B5EA251}"/>
              </a:ext>
            </a:extLst>
          </p:cNvPr>
          <p:cNvSpPr>
            <a:spLocks noGrp="1"/>
          </p:cNvSpPr>
          <p:nvPr>
            <p:ph type="body" sz="quarter" idx="20" hasCustomPrompt="1"/>
          </p:nvPr>
        </p:nvSpPr>
        <p:spPr>
          <a:xfrm>
            <a:off x="7053416" y="4796892"/>
            <a:ext cx="2766759" cy="304763"/>
          </a:xfrm>
          <a:prstGeom prst="rect">
            <a:avLst/>
          </a:prstGeom>
        </p:spPr>
        <p:txBody>
          <a:bodyPr lIns="0">
            <a:normAutofit/>
          </a:bodyPr>
          <a:lstStyle>
            <a:lvl1pPr marL="0" indent="0">
              <a:buNone/>
              <a:defRPr sz="1400" b="0" i="0">
                <a:latin typeface="Inter" panose="02000503000000020004" pitchFamily="2" charset="0"/>
                <a:ea typeface="Inter" panose="02000503000000020004" pitchFamily="2" charset="0"/>
                <a:cs typeface="Inter" panose="02000503000000020004" pitchFamily="2" charset="0"/>
              </a:defRPr>
            </a:lvl1pPr>
          </a:lstStyle>
          <a:p>
            <a:pPr lvl="0"/>
            <a:r>
              <a:rPr lang="nl-NL" dirty="0"/>
              <a:t>Functietitel</a:t>
            </a:r>
          </a:p>
        </p:txBody>
      </p:sp>
      <p:cxnSp>
        <p:nvCxnSpPr>
          <p:cNvPr id="28" name="Rechte verbindingslijn 13">
            <a:extLst>
              <a:ext uri="{FF2B5EF4-FFF2-40B4-BE49-F238E27FC236}">
                <a16:creationId xmlns:a16="http://schemas.microsoft.com/office/drawing/2014/main" id="{EF75FF67-2D2C-3B4B-8089-D037FFA4A9E4}"/>
              </a:ext>
            </a:extLst>
          </p:cNvPr>
          <p:cNvCxnSpPr/>
          <p:nvPr userDrawn="1"/>
        </p:nvCxnSpPr>
        <p:spPr>
          <a:xfrm>
            <a:off x="7053344" y="5279455"/>
            <a:ext cx="543897"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112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3.xml"/><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2.sv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11.png"/><Relationship Id="rId2" Type="http://schemas.openxmlformats.org/officeDocument/2006/relationships/slideLayout" Target="../slideLayouts/slideLayout26.xml"/><Relationship Id="rId16" Type="http://schemas.openxmlformats.org/officeDocument/2006/relationships/theme" Target="../theme/theme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0ABC5BF-9676-0647-B0C2-D2C597C25BE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1190" y="670"/>
            <a:ext cx="12189619" cy="6856661"/>
          </a:xfrm>
          <a:prstGeom prst="rect">
            <a:avLst/>
          </a:prstGeom>
        </p:spPr>
      </p:pic>
    </p:spTree>
    <p:extLst>
      <p:ext uri="{BB962C8B-B14F-4D97-AF65-F5344CB8AC3E}">
        <p14:creationId xmlns:p14="http://schemas.microsoft.com/office/powerpoint/2010/main" val="2737031308"/>
      </p:ext>
    </p:extLst>
  </p:cSld>
  <p:clrMap bg1="lt1" tx1="dk1" bg2="lt2" tx2="dk2" accent1="accent1" accent2="accent2" accent3="accent3" accent4="accent4" accent5="accent5" accent6="accent6" hlink="hlink" folHlink="folHlink"/>
  <p:sldLayoutIdLst>
    <p:sldLayoutId id="2147483662" r:id="rId1"/>
    <p:sldLayoutId id="2147483673" r:id="rId2"/>
    <p:sldLayoutId id="2147483674" r:id="rId3"/>
    <p:sldLayoutId id="2147483675" r:id="rId4"/>
    <p:sldLayoutId id="2147483676" r:id="rId5"/>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nl-N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F5A50F-20C9-154E-BCFD-4765D83932E9}"/>
              </a:ext>
            </a:extLst>
          </p:cNvPr>
          <p:cNvSpPr txBox="1">
            <a:spLocks/>
          </p:cNvSpPr>
          <p:nvPr userDrawn="1"/>
        </p:nvSpPr>
        <p:spPr>
          <a:xfrm>
            <a:off x="720000" y="2520000"/>
            <a:ext cx="10800000" cy="1727200"/>
          </a:xfrm>
        </p:spPr>
        <p:txBody>
          <a:bodyPr lIns="0" anchor="b">
            <a:normAutofit/>
          </a:bodyPr>
          <a:lstStyle>
            <a:lvl1pPr algn="l" defTabSz="457200" rtl="0" eaLnBrk="1" latinLnBrk="0" hangingPunct="1">
              <a:lnSpc>
                <a:spcPct val="80000"/>
              </a:lnSpc>
              <a:spcBef>
                <a:spcPct val="0"/>
              </a:spcBef>
              <a:buNone/>
              <a:defRPr sz="6600" b="1" i="0" kern="1200" spc="-100" baseline="0">
                <a:solidFill>
                  <a:schemeClr val="tx1"/>
                </a:solidFill>
                <a:latin typeface="Inter Black" panose="02000503000000020004" pitchFamily="2" charset="0"/>
                <a:ea typeface="Inter Black" panose="02000503000000020004" pitchFamily="2" charset="0"/>
                <a:cs typeface="Inter Black" panose="02000503000000020004" pitchFamily="2" charset="0"/>
              </a:defRPr>
            </a:lvl1pPr>
          </a:lstStyle>
          <a:p>
            <a:r>
              <a:rPr lang="en-GB" b="0" spc="-120" baseline="0" dirty="0" err="1"/>
              <a:t>Titel</a:t>
            </a:r>
            <a:r>
              <a:rPr lang="en-GB" b="0" spc="-120" baseline="0" dirty="0"/>
              <a:t> van</a:t>
            </a:r>
            <a:br>
              <a:rPr lang="en-GB" b="0" spc="-120" baseline="0" dirty="0"/>
            </a:br>
            <a:r>
              <a:rPr lang="en-GB" b="0" spc="-120" baseline="0" dirty="0"/>
              <a:t>de </a:t>
            </a:r>
            <a:r>
              <a:rPr lang="en-GB" b="0" spc="-120" baseline="0" dirty="0" err="1"/>
              <a:t>presentatie</a:t>
            </a:r>
            <a:endParaRPr lang="en-US" b="0" spc="-120" baseline="0" dirty="0"/>
          </a:p>
        </p:txBody>
      </p:sp>
      <p:sp>
        <p:nvSpPr>
          <p:cNvPr id="7" name="Subtitle 2">
            <a:extLst>
              <a:ext uri="{FF2B5EF4-FFF2-40B4-BE49-F238E27FC236}">
                <a16:creationId xmlns:a16="http://schemas.microsoft.com/office/drawing/2014/main" id="{48F5D014-395E-3345-BFE9-2A932D650FD7}"/>
              </a:ext>
            </a:extLst>
          </p:cNvPr>
          <p:cNvSpPr txBox="1">
            <a:spLocks/>
          </p:cNvSpPr>
          <p:nvPr userDrawn="1"/>
        </p:nvSpPr>
        <p:spPr>
          <a:xfrm>
            <a:off x="720000" y="4360890"/>
            <a:ext cx="10800000" cy="360000"/>
          </a:xfrm>
          <a:noFill/>
        </p:spPr>
        <p:txBody>
          <a:bodyPr wrap="square" lIns="0" tIns="0" rIns="0" bIns="0">
            <a:spAutoFit/>
          </a:bodyPr>
          <a:lstStyle>
            <a:lvl1pPr marL="0" indent="0" algn="l" defTabSz="457200" rtl="0" eaLnBrk="1" latinLnBrk="0" hangingPunct="1">
              <a:lnSpc>
                <a:spcPct val="90000"/>
              </a:lnSpc>
              <a:spcBef>
                <a:spcPts val="500"/>
              </a:spcBef>
              <a:buFont typeface="Arial" panose="020B0604020202020204" pitchFamily="34" charset="0"/>
              <a:buNone/>
              <a:defRPr sz="2200" b="0" i="0" kern="1200">
                <a:solidFill>
                  <a:schemeClr val="tx1"/>
                </a:solidFill>
                <a:latin typeface="+mn-lt"/>
                <a:ea typeface="Inter Light" panose="02000403000000020004" pitchFamily="2" charset="0"/>
                <a:cs typeface="Inter Light" panose="02000403000000020004" pitchFamily="2" charset="0"/>
              </a:defRPr>
            </a:lvl1pPr>
            <a:lvl2pPr marL="457109" indent="0" algn="ctr" defTabSz="457200" rtl="0" eaLnBrk="1" latinLnBrk="0" hangingPunct="1">
              <a:lnSpc>
                <a:spcPct val="90000"/>
              </a:lnSpc>
              <a:spcBef>
                <a:spcPts val="250"/>
              </a:spcBef>
              <a:buFont typeface="Arial" panose="020B0604020202020204" pitchFamily="34" charset="0"/>
              <a:buNone/>
              <a:defRPr sz="2000" kern="1200">
                <a:solidFill>
                  <a:schemeClr val="tx1"/>
                </a:solidFill>
                <a:latin typeface="+mn-lt"/>
                <a:ea typeface="+mn-ea"/>
                <a:cs typeface="+mn-cs"/>
              </a:defRPr>
            </a:lvl2pPr>
            <a:lvl3pPr marL="914217" indent="0" algn="ctr" defTabSz="457200" rtl="0" eaLnBrk="1" latinLnBrk="0" hangingPunct="1">
              <a:lnSpc>
                <a:spcPct val="90000"/>
              </a:lnSpc>
              <a:spcBef>
                <a:spcPts val="250"/>
              </a:spcBef>
              <a:buFont typeface="Arial" panose="020B0604020202020204" pitchFamily="34" charset="0"/>
              <a:buNone/>
              <a:defRPr sz="1800" kern="1200">
                <a:solidFill>
                  <a:schemeClr val="tx1"/>
                </a:solidFill>
                <a:latin typeface="+mn-lt"/>
                <a:ea typeface="+mn-ea"/>
                <a:cs typeface="+mn-cs"/>
              </a:defRPr>
            </a:lvl3pPr>
            <a:lvl4pPr marL="1371326"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4pPr>
            <a:lvl5pPr marL="1828434"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5pPr>
            <a:lvl6pPr marL="2285543"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6pPr>
            <a:lvl7pPr marL="2742652"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7pPr>
            <a:lvl8pPr marL="3199760"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8pPr>
            <a:lvl9pPr marL="3656869"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9pPr>
          </a:lstStyle>
          <a:p>
            <a:r>
              <a:rPr lang="en-GB" spc="-50" baseline="0" dirty="0" err="1"/>
              <a:t>En</a:t>
            </a:r>
            <a:r>
              <a:rPr lang="en-GB" spc="-50" baseline="0" dirty="0"/>
              <a:t> </a:t>
            </a:r>
            <a:r>
              <a:rPr lang="en-GB" spc="-50" baseline="0" dirty="0" err="1"/>
              <a:t>een</a:t>
            </a:r>
            <a:r>
              <a:rPr lang="en-GB" spc="-50" baseline="0" dirty="0"/>
              <a:t> </a:t>
            </a:r>
            <a:r>
              <a:rPr lang="en-GB" spc="-50" baseline="0" dirty="0" err="1"/>
              <a:t>beetje</a:t>
            </a:r>
            <a:r>
              <a:rPr lang="en-GB" spc="-50" baseline="0" dirty="0"/>
              <a:t> extra </a:t>
            </a:r>
            <a:r>
              <a:rPr lang="en-GB" spc="-50" baseline="0" dirty="0" err="1"/>
              <a:t>duiding</a:t>
            </a:r>
            <a:r>
              <a:rPr lang="en-GB" spc="-50" baseline="0" dirty="0"/>
              <a:t> of context in de </a:t>
            </a:r>
            <a:r>
              <a:rPr lang="en-GB" spc="-50" baseline="0" dirty="0" err="1"/>
              <a:t>ondertitel</a:t>
            </a:r>
            <a:endParaRPr lang="en-GB" spc="-50" baseline="0" dirty="0"/>
          </a:p>
        </p:txBody>
      </p:sp>
      <p:sp>
        <p:nvSpPr>
          <p:cNvPr id="8" name="Date Placeholder 6">
            <a:extLst>
              <a:ext uri="{FF2B5EF4-FFF2-40B4-BE49-F238E27FC236}">
                <a16:creationId xmlns:a16="http://schemas.microsoft.com/office/drawing/2014/main" id="{7FBB0B6D-D12E-3F4E-8E56-BACAEBD1014E}"/>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dirty="0"/>
          </a:p>
        </p:txBody>
      </p:sp>
      <p:pic>
        <p:nvPicPr>
          <p:cNvPr id="13" name="Afbeelding 4">
            <a:extLst>
              <a:ext uri="{FF2B5EF4-FFF2-40B4-BE49-F238E27FC236}">
                <a16:creationId xmlns:a16="http://schemas.microsoft.com/office/drawing/2014/main" id="{76203629-0C41-2B43-AB26-85F456A995E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Tree>
    <p:extLst>
      <p:ext uri="{BB962C8B-B14F-4D97-AF65-F5344CB8AC3E}">
        <p14:creationId xmlns:p14="http://schemas.microsoft.com/office/powerpoint/2010/main" val="424966622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707" r:id="rId6"/>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nl-N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9BE28C72-3E26-FB4E-890C-79D4DEE8F742}"/>
              </a:ext>
            </a:extLst>
          </p:cNvPr>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6" y="670"/>
            <a:ext cx="12192000" cy="6856661"/>
          </a:xfrm>
          <a:prstGeom prst="rect">
            <a:avLst/>
          </a:prstGeom>
        </p:spPr>
      </p:pic>
      <p:sp>
        <p:nvSpPr>
          <p:cNvPr id="2" name="Title Placeholder 1">
            <a:extLst>
              <a:ext uri="{FF2B5EF4-FFF2-40B4-BE49-F238E27FC236}">
                <a16:creationId xmlns:a16="http://schemas.microsoft.com/office/drawing/2014/main" id="{C588267E-A8D3-044D-A332-DC92EBE5DCE8}"/>
              </a:ext>
            </a:extLst>
          </p:cNvPr>
          <p:cNvSpPr>
            <a:spLocks noGrp="1"/>
          </p:cNvSpPr>
          <p:nvPr>
            <p:ph type="title"/>
          </p:nvPr>
        </p:nvSpPr>
        <p:spPr>
          <a:xfrm>
            <a:off x="696000" y="1822950"/>
            <a:ext cx="10800000" cy="2183900"/>
          </a:xfrm>
          <a:prstGeom prst="rect">
            <a:avLst/>
          </a:prstGeom>
        </p:spPr>
        <p:txBody>
          <a:bodyPr vert="horz" lIns="0" tIns="0" rIns="0" bIns="0" rtlCol="0" anchor="b" anchorCtr="0">
            <a:noAutofit/>
          </a:bodyPr>
          <a:lstStyle/>
          <a:p>
            <a:r>
              <a:rPr lang="en-GB" dirty="0" err="1"/>
              <a:t>Sectie-titel</a:t>
            </a:r>
            <a:endParaRPr lang="en-US" dirty="0"/>
          </a:p>
        </p:txBody>
      </p:sp>
      <p:sp>
        <p:nvSpPr>
          <p:cNvPr id="3" name="Text Placeholder 2">
            <a:extLst>
              <a:ext uri="{FF2B5EF4-FFF2-40B4-BE49-F238E27FC236}">
                <a16:creationId xmlns:a16="http://schemas.microsoft.com/office/drawing/2014/main" id="{E2B036EC-47B1-084A-B779-680DE0037B7A}"/>
              </a:ext>
            </a:extLst>
          </p:cNvPr>
          <p:cNvSpPr>
            <a:spLocks noGrp="1"/>
          </p:cNvSpPr>
          <p:nvPr>
            <p:ph type="body" idx="1"/>
          </p:nvPr>
        </p:nvSpPr>
        <p:spPr>
          <a:xfrm>
            <a:off x="696000" y="4171950"/>
            <a:ext cx="10800000" cy="508000"/>
          </a:xfrm>
          <a:prstGeom prst="rect">
            <a:avLst/>
          </a:prstGeom>
        </p:spPr>
        <p:txBody>
          <a:bodyPr vert="horz" lIns="0" tIns="0" rIns="0" bIns="0" rtlCol="0">
            <a:normAutofit/>
          </a:bodyPr>
          <a:lstStyle/>
          <a:p>
            <a:pPr lvl="0"/>
            <a:r>
              <a:rPr lang="en-GB" dirty="0" err="1"/>
              <a:t>Sectie-ondertitel</a:t>
            </a:r>
            <a:endParaRPr lang="en-GB" dirty="0"/>
          </a:p>
        </p:txBody>
      </p:sp>
    </p:spTree>
    <p:extLst>
      <p:ext uri="{BB962C8B-B14F-4D97-AF65-F5344CB8AC3E}">
        <p14:creationId xmlns:p14="http://schemas.microsoft.com/office/powerpoint/2010/main" val="3191357542"/>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217" rtl="0" eaLnBrk="1" latinLnBrk="0" hangingPunct="1">
        <a:lnSpc>
          <a:spcPct val="90000"/>
        </a:lnSpc>
        <a:spcBef>
          <a:spcPct val="0"/>
        </a:spcBef>
        <a:buNone/>
        <a:defRPr sz="6600" b="1" i="0" kern="1200" spc="-100" baseline="0">
          <a:solidFill>
            <a:schemeClr val="bg1"/>
          </a:solidFill>
          <a:latin typeface="Inter Black" panose="02000503000000020004" pitchFamily="2" charset="0"/>
          <a:ea typeface="Inter Black" panose="02000503000000020004" pitchFamily="2" charset="0"/>
          <a:cs typeface="Inter Black" panose="02000503000000020004" pitchFamily="2" charset="0"/>
        </a:defRPr>
      </a:lvl1pPr>
    </p:titleStyle>
    <p:bodyStyle>
      <a:lvl1pPr marL="0" indent="0" algn="l" defTabSz="914217" rtl="0" eaLnBrk="1" latinLnBrk="0" hangingPunct="1">
        <a:lnSpc>
          <a:spcPct val="140000"/>
        </a:lnSpc>
        <a:spcBef>
          <a:spcPts val="1000"/>
        </a:spcBef>
        <a:buSzPct val="90000"/>
        <a:buFontTx/>
        <a:buNone/>
        <a:defRPr sz="2400" b="0" i="0" kern="1200" baseline="0">
          <a:solidFill>
            <a:schemeClr val="bg1"/>
          </a:solidFill>
          <a:latin typeface="+mn-lt"/>
          <a:ea typeface="Inter Light" panose="02000403000000020004" pitchFamily="2" charset="0"/>
          <a:cs typeface="Inter Light" panose="02000403000000020004" pitchFamily="2" charset="0"/>
        </a:defRPr>
      </a:lvl1pPr>
      <a:lvl2pPr marL="685663" indent="-228555" algn="l" defTabSz="914217" rtl="0" eaLnBrk="1" latinLnBrk="0" hangingPunct="1">
        <a:lnSpc>
          <a:spcPct val="140000"/>
        </a:lnSpc>
        <a:spcBef>
          <a:spcPts val="500"/>
        </a:spcBef>
        <a:buSzPct val="90000"/>
        <a:buFontTx/>
        <a:buBlip>
          <a:blip r:embed="rId4">
            <a:extLst>
              <a:ext uri="{96DAC541-7B7A-43D3-8B79-37D633B846F1}">
                <asvg:svgBlip xmlns:asvg="http://schemas.microsoft.com/office/drawing/2016/SVG/main" r:embed="rId5"/>
              </a:ext>
            </a:extLst>
          </a:blip>
        </a:buBlip>
        <a:defRPr sz="2000" b="0" i="0" kern="1200">
          <a:solidFill>
            <a:schemeClr val="tx1"/>
          </a:solidFill>
          <a:latin typeface="+mn-lt"/>
          <a:ea typeface="+mn-ea"/>
          <a:cs typeface="+mn-cs"/>
        </a:defRPr>
      </a:lvl2pPr>
      <a:lvl3pPr marL="1142772" indent="-228555" algn="l" defTabSz="914217" rtl="0" eaLnBrk="1" latinLnBrk="0" hangingPunct="1">
        <a:lnSpc>
          <a:spcPct val="140000"/>
        </a:lnSpc>
        <a:spcBef>
          <a:spcPts val="500"/>
        </a:spcBef>
        <a:buSzPct val="90000"/>
        <a:buFontTx/>
        <a:buBlip>
          <a:blip r:embed="rId4">
            <a:extLst>
              <a:ext uri="{96DAC541-7B7A-43D3-8B79-37D633B846F1}">
                <asvg:svgBlip xmlns:asvg="http://schemas.microsoft.com/office/drawing/2016/SVG/main" r:embed="rId5"/>
              </a:ext>
            </a:extLst>
          </a:blip>
        </a:buBlip>
        <a:defRPr sz="1800" b="0" i="0" kern="1200">
          <a:solidFill>
            <a:schemeClr val="tx1"/>
          </a:solidFill>
          <a:latin typeface="+mn-lt"/>
          <a:ea typeface="+mn-ea"/>
          <a:cs typeface="+mn-cs"/>
        </a:defRPr>
      </a:lvl3pPr>
      <a:lvl4pPr marL="1599880" indent="-228555" algn="l" defTabSz="914217" rtl="0" eaLnBrk="1" latinLnBrk="0" hangingPunct="1">
        <a:lnSpc>
          <a:spcPct val="140000"/>
        </a:lnSpc>
        <a:spcBef>
          <a:spcPts val="500"/>
        </a:spcBef>
        <a:buSzPct val="90000"/>
        <a:buFontTx/>
        <a:buBlip>
          <a:blip r:embed="rId4">
            <a:extLst>
              <a:ext uri="{96DAC541-7B7A-43D3-8B79-37D633B846F1}">
                <asvg:svgBlip xmlns:asvg="http://schemas.microsoft.com/office/drawing/2016/SVG/main" r:embed="rId5"/>
              </a:ext>
            </a:extLst>
          </a:blip>
        </a:buBlip>
        <a:defRPr sz="1800" b="0" i="0" kern="1200">
          <a:solidFill>
            <a:schemeClr val="tx1"/>
          </a:solidFill>
          <a:latin typeface="+mn-lt"/>
          <a:ea typeface="+mn-ea"/>
          <a:cs typeface="+mn-cs"/>
        </a:defRPr>
      </a:lvl4pPr>
      <a:lvl5pPr marL="2056989" indent="-228555" algn="l" defTabSz="914217" rtl="0" eaLnBrk="1" latinLnBrk="0" hangingPunct="1">
        <a:lnSpc>
          <a:spcPct val="140000"/>
        </a:lnSpc>
        <a:spcBef>
          <a:spcPts val="500"/>
        </a:spcBef>
        <a:buSzPct val="90000"/>
        <a:buFontTx/>
        <a:buBlip>
          <a:blip r:embed="rId4">
            <a:extLst>
              <a:ext uri="{96DAC541-7B7A-43D3-8B79-37D633B846F1}">
                <asvg:svgBlip xmlns:asvg="http://schemas.microsoft.com/office/drawing/2016/SVG/main" r:embed="rId5"/>
              </a:ext>
            </a:extLst>
          </a:blip>
        </a:buBlip>
        <a:defRPr sz="1800" b="0" i="0" kern="1200">
          <a:solidFill>
            <a:schemeClr val="tx1"/>
          </a:solidFill>
          <a:latin typeface="+mn-lt"/>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F5A50F-20C9-154E-BCFD-4765D83932E9}"/>
              </a:ext>
            </a:extLst>
          </p:cNvPr>
          <p:cNvSpPr txBox="1">
            <a:spLocks/>
          </p:cNvSpPr>
          <p:nvPr userDrawn="1"/>
        </p:nvSpPr>
        <p:spPr>
          <a:xfrm>
            <a:off x="720000" y="2520000"/>
            <a:ext cx="10800000" cy="1727200"/>
          </a:xfrm>
        </p:spPr>
        <p:txBody>
          <a:bodyPr lIns="0" anchor="b">
            <a:normAutofit/>
          </a:bodyPr>
          <a:lstStyle>
            <a:lvl1pPr algn="l" defTabSz="457200" rtl="0" eaLnBrk="1" latinLnBrk="0" hangingPunct="1">
              <a:lnSpc>
                <a:spcPct val="80000"/>
              </a:lnSpc>
              <a:spcBef>
                <a:spcPct val="0"/>
              </a:spcBef>
              <a:buNone/>
              <a:defRPr sz="6600" b="1" i="0" kern="1200" spc="-100" baseline="0">
                <a:solidFill>
                  <a:schemeClr val="tx1"/>
                </a:solidFill>
                <a:latin typeface="Inter Black" panose="02000503000000020004" pitchFamily="2" charset="0"/>
                <a:ea typeface="Inter Black" panose="02000503000000020004" pitchFamily="2" charset="0"/>
                <a:cs typeface="Inter Black" panose="02000503000000020004" pitchFamily="2" charset="0"/>
              </a:defRPr>
            </a:lvl1pPr>
          </a:lstStyle>
          <a:p>
            <a:r>
              <a:rPr lang="en-GB" b="0" spc="-120" baseline="0" dirty="0" err="1"/>
              <a:t>Titel</a:t>
            </a:r>
            <a:r>
              <a:rPr lang="en-GB" b="0" spc="-120" baseline="0" dirty="0"/>
              <a:t> van</a:t>
            </a:r>
            <a:br>
              <a:rPr lang="en-GB" b="0" spc="-120" baseline="0" dirty="0"/>
            </a:br>
            <a:r>
              <a:rPr lang="en-GB" b="0" spc="-120" baseline="0" dirty="0"/>
              <a:t>de </a:t>
            </a:r>
            <a:r>
              <a:rPr lang="en-GB" b="0" spc="-120" baseline="0" dirty="0" err="1"/>
              <a:t>presentatie</a:t>
            </a:r>
            <a:endParaRPr lang="en-US" b="0" spc="-120" baseline="0" dirty="0"/>
          </a:p>
        </p:txBody>
      </p:sp>
      <p:sp>
        <p:nvSpPr>
          <p:cNvPr id="7" name="Subtitle 2">
            <a:extLst>
              <a:ext uri="{FF2B5EF4-FFF2-40B4-BE49-F238E27FC236}">
                <a16:creationId xmlns:a16="http://schemas.microsoft.com/office/drawing/2014/main" id="{48F5D014-395E-3345-BFE9-2A932D650FD7}"/>
              </a:ext>
            </a:extLst>
          </p:cNvPr>
          <p:cNvSpPr txBox="1">
            <a:spLocks/>
          </p:cNvSpPr>
          <p:nvPr userDrawn="1"/>
        </p:nvSpPr>
        <p:spPr>
          <a:xfrm>
            <a:off x="720000" y="4360890"/>
            <a:ext cx="10800000" cy="360000"/>
          </a:xfrm>
          <a:noFill/>
        </p:spPr>
        <p:txBody>
          <a:bodyPr wrap="square" lIns="0" tIns="0" rIns="0" bIns="0">
            <a:spAutoFit/>
          </a:bodyPr>
          <a:lstStyle>
            <a:lvl1pPr marL="0" indent="0" algn="l" defTabSz="457200" rtl="0" eaLnBrk="1" latinLnBrk="0" hangingPunct="1">
              <a:lnSpc>
                <a:spcPct val="90000"/>
              </a:lnSpc>
              <a:spcBef>
                <a:spcPts val="500"/>
              </a:spcBef>
              <a:buFont typeface="Arial" panose="020B0604020202020204" pitchFamily="34" charset="0"/>
              <a:buNone/>
              <a:defRPr sz="2200" b="0" i="0" kern="1200">
                <a:solidFill>
                  <a:schemeClr val="tx1"/>
                </a:solidFill>
                <a:latin typeface="+mn-lt"/>
                <a:ea typeface="Inter Light" panose="02000403000000020004" pitchFamily="2" charset="0"/>
                <a:cs typeface="Inter Light" panose="02000403000000020004" pitchFamily="2" charset="0"/>
              </a:defRPr>
            </a:lvl1pPr>
            <a:lvl2pPr marL="457109" indent="0" algn="ctr" defTabSz="457200" rtl="0" eaLnBrk="1" latinLnBrk="0" hangingPunct="1">
              <a:lnSpc>
                <a:spcPct val="90000"/>
              </a:lnSpc>
              <a:spcBef>
                <a:spcPts val="250"/>
              </a:spcBef>
              <a:buFont typeface="Arial" panose="020B0604020202020204" pitchFamily="34" charset="0"/>
              <a:buNone/>
              <a:defRPr sz="2000" kern="1200">
                <a:solidFill>
                  <a:schemeClr val="tx1"/>
                </a:solidFill>
                <a:latin typeface="+mn-lt"/>
                <a:ea typeface="+mn-ea"/>
                <a:cs typeface="+mn-cs"/>
              </a:defRPr>
            </a:lvl2pPr>
            <a:lvl3pPr marL="914217" indent="0" algn="ctr" defTabSz="457200" rtl="0" eaLnBrk="1" latinLnBrk="0" hangingPunct="1">
              <a:lnSpc>
                <a:spcPct val="90000"/>
              </a:lnSpc>
              <a:spcBef>
                <a:spcPts val="250"/>
              </a:spcBef>
              <a:buFont typeface="Arial" panose="020B0604020202020204" pitchFamily="34" charset="0"/>
              <a:buNone/>
              <a:defRPr sz="1800" kern="1200">
                <a:solidFill>
                  <a:schemeClr val="tx1"/>
                </a:solidFill>
                <a:latin typeface="+mn-lt"/>
                <a:ea typeface="+mn-ea"/>
                <a:cs typeface="+mn-cs"/>
              </a:defRPr>
            </a:lvl3pPr>
            <a:lvl4pPr marL="1371326"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4pPr>
            <a:lvl5pPr marL="1828434"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5pPr>
            <a:lvl6pPr marL="2285543"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6pPr>
            <a:lvl7pPr marL="2742652"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7pPr>
            <a:lvl8pPr marL="3199760"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8pPr>
            <a:lvl9pPr marL="3656869"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9pPr>
          </a:lstStyle>
          <a:p>
            <a:r>
              <a:rPr lang="en-GB" spc="-50" baseline="0" dirty="0" err="1"/>
              <a:t>En</a:t>
            </a:r>
            <a:r>
              <a:rPr lang="en-GB" spc="-50" baseline="0" dirty="0"/>
              <a:t> </a:t>
            </a:r>
            <a:r>
              <a:rPr lang="en-GB" spc="-50" baseline="0" dirty="0" err="1"/>
              <a:t>een</a:t>
            </a:r>
            <a:r>
              <a:rPr lang="en-GB" spc="-50" baseline="0" dirty="0"/>
              <a:t> </a:t>
            </a:r>
            <a:r>
              <a:rPr lang="en-GB" spc="-50" baseline="0" dirty="0" err="1"/>
              <a:t>beetje</a:t>
            </a:r>
            <a:r>
              <a:rPr lang="en-GB" spc="-50" baseline="0" dirty="0"/>
              <a:t> extra </a:t>
            </a:r>
            <a:r>
              <a:rPr lang="en-GB" spc="-50" baseline="0" dirty="0" err="1"/>
              <a:t>duiding</a:t>
            </a:r>
            <a:r>
              <a:rPr lang="en-GB" spc="-50" baseline="0" dirty="0"/>
              <a:t> of context in de </a:t>
            </a:r>
            <a:r>
              <a:rPr lang="en-GB" spc="-50" baseline="0" dirty="0" err="1"/>
              <a:t>ondertitel</a:t>
            </a:r>
            <a:endParaRPr lang="en-GB" spc="-50" baseline="0" dirty="0"/>
          </a:p>
        </p:txBody>
      </p:sp>
      <p:sp>
        <p:nvSpPr>
          <p:cNvPr id="8" name="Date Placeholder 6">
            <a:extLst>
              <a:ext uri="{FF2B5EF4-FFF2-40B4-BE49-F238E27FC236}">
                <a16:creationId xmlns:a16="http://schemas.microsoft.com/office/drawing/2014/main" id="{7FBB0B6D-D12E-3F4E-8E56-BACAEBD1014E}"/>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dirty="0"/>
          </a:p>
        </p:txBody>
      </p:sp>
      <p:pic>
        <p:nvPicPr>
          <p:cNvPr id="13" name="Afbeelding 4">
            <a:extLst>
              <a:ext uri="{FF2B5EF4-FFF2-40B4-BE49-F238E27FC236}">
                <a16:creationId xmlns:a16="http://schemas.microsoft.com/office/drawing/2014/main" id="{76203629-0C41-2B43-AB26-85F456A995E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Tree>
    <p:extLst>
      <p:ext uri="{BB962C8B-B14F-4D97-AF65-F5344CB8AC3E}">
        <p14:creationId xmlns:p14="http://schemas.microsoft.com/office/powerpoint/2010/main" val="230865730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nl-N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F5A50F-20C9-154E-BCFD-4765D83932E9}"/>
              </a:ext>
            </a:extLst>
          </p:cNvPr>
          <p:cNvSpPr txBox="1">
            <a:spLocks/>
          </p:cNvSpPr>
          <p:nvPr userDrawn="1"/>
        </p:nvSpPr>
        <p:spPr>
          <a:xfrm>
            <a:off x="720000" y="2520000"/>
            <a:ext cx="10800000" cy="1727200"/>
          </a:xfrm>
        </p:spPr>
        <p:txBody>
          <a:bodyPr lIns="0" anchor="b">
            <a:normAutofit/>
          </a:bodyPr>
          <a:lstStyle>
            <a:lvl1pPr algn="l" defTabSz="457200" rtl="0" eaLnBrk="1" latinLnBrk="0" hangingPunct="1">
              <a:lnSpc>
                <a:spcPct val="80000"/>
              </a:lnSpc>
              <a:spcBef>
                <a:spcPct val="0"/>
              </a:spcBef>
              <a:buNone/>
              <a:defRPr sz="6600" b="1" i="0" kern="1200" spc="-100" baseline="0">
                <a:solidFill>
                  <a:schemeClr val="tx1"/>
                </a:solidFill>
                <a:latin typeface="Inter Black" panose="02000503000000020004" pitchFamily="2" charset="0"/>
                <a:ea typeface="Inter Black" panose="02000503000000020004" pitchFamily="2" charset="0"/>
                <a:cs typeface="Inter Black" panose="02000503000000020004" pitchFamily="2" charset="0"/>
              </a:defRPr>
            </a:lvl1pPr>
          </a:lstStyle>
          <a:p>
            <a:r>
              <a:rPr lang="en-GB" b="0" spc="-120" baseline="0" err="1"/>
              <a:t>Titel</a:t>
            </a:r>
            <a:r>
              <a:rPr lang="en-GB" b="0" spc="-120" baseline="0"/>
              <a:t> van</a:t>
            </a:r>
            <a:br>
              <a:rPr lang="en-GB" b="0" spc="-120" baseline="0"/>
            </a:br>
            <a:r>
              <a:rPr lang="en-GB" b="0" spc="-120" baseline="0"/>
              <a:t>de </a:t>
            </a:r>
            <a:r>
              <a:rPr lang="en-GB" b="0" spc="-120" baseline="0" err="1"/>
              <a:t>presentatie</a:t>
            </a:r>
            <a:endParaRPr lang="en-US" b="0" spc="-120" baseline="0"/>
          </a:p>
        </p:txBody>
      </p:sp>
      <p:sp>
        <p:nvSpPr>
          <p:cNvPr id="7" name="Subtitle 2">
            <a:extLst>
              <a:ext uri="{FF2B5EF4-FFF2-40B4-BE49-F238E27FC236}">
                <a16:creationId xmlns:a16="http://schemas.microsoft.com/office/drawing/2014/main" id="{48F5D014-395E-3345-BFE9-2A932D650FD7}"/>
              </a:ext>
            </a:extLst>
          </p:cNvPr>
          <p:cNvSpPr txBox="1">
            <a:spLocks/>
          </p:cNvSpPr>
          <p:nvPr userDrawn="1"/>
        </p:nvSpPr>
        <p:spPr>
          <a:xfrm>
            <a:off x="720000" y="4360890"/>
            <a:ext cx="10800000" cy="360000"/>
          </a:xfrm>
          <a:noFill/>
        </p:spPr>
        <p:txBody>
          <a:bodyPr wrap="square" lIns="0" tIns="0" rIns="0" bIns="0">
            <a:spAutoFit/>
          </a:bodyPr>
          <a:lstStyle>
            <a:lvl1pPr marL="0" indent="0" algn="l" defTabSz="457200" rtl="0" eaLnBrk="1" latinLnBrk="0" hangingPunct="1">
              <a:lnSpc>
                <a:spcPct val="90000"/>
              </a:lnSpc>
              <a:spcBef>
                <a:spcPts val="500"/>
              </a:spcBef>
              <a:buFont typeface="Arial" panose="020B0604020202020204" pitchFamily="34" charset="0"/>
              <a:buNone/>
              <a:defRPr sz="2200" b="0" i="0" kern="1200">
                <a:solidFill>
                  <a:schemeClr val="tx1"/>
                </a:solidFill>
                <a:latin typeface="+mn-lt"/>
                <a:ea typeface="Inter Light" panose="02000403000000020004" pitchFamily="2" charset="0"/>
                <a:cs typeface="Inter Light" panose="02000403000000020004" pitchFamily="2" charset="0"/>
              </a:defRPr>
            </a:lvl1pPr>
            <a:lvl2pPr marL="457109" indent="0" algn="ctr" defTabSz="457200" rtl="0" eaLnBrk="1" latinLnBrk="0" hangingPunct="1">
              <a:lnSpc>
                <a:spcPct val="90000"/>
              </a:lnSpc>
              <a:spcBef>
                <a:spcPts val="250"/>
              </a:spcBef>
              <a:buFont typeface="Arial" panose="020B0604020202020204" pitchFamily="34" charset="0"/>
              <a:buNone/>
              <a:defRPr sz="2000" kern="1200">
                <a:solidFill>
                  <a:schemeClr val="tx1"/>
                </a:solidFill>
                <a:latin typeface="+mn-lt"/>
                <a:ea typeface="+mn-ea"/>
                <a:cs typeface="+mn-cs"/>
              </a:defRPr>
            </a:lvl2pPr>
            <a:lvl3pPr marL="914217" indent="0" algn="ctr" defTabSz="457200" rtl="0" eaLnBrk="1" latinLnBrk="0" hangingPunct="1">
              <a:lnSpc>
                <a:spcPct val="90000"/>
              </a:lnSpc>
              <a:spcBef>
                <a:spcPts val="250"/>
              </a:spcBef>
              <a:buFont typeface="Arial" panose="020B0604020202020204" pitchFamily="34" charset="0"/>
              <a:buNone/>
              <a:defRPr sz="1800" kern="1200">
                <a:solidFill>
                  <a:schemeClr val="tx1"/>
                </a:solidFill>
                <a:latin typeface="+mn-lt"/>
                <a:ea typeface="+mn-ea"/>
                <a:cs typeface="+mn-cs"/>
              </a:defRPr>
            </a:lvl3pPr>
            <a:lvl4pPr marL="1371326"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4pPr>
            <a:lvl5pPr marL="1828434"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5pPr>
            <a:lvl6pPr marL="2285543"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6pPr>
            <a:lvl7pPr marL="2742652"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7pPr>
            <a:lvl8pPr marL="3199760"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8pPr>
            <a:lvl9pPr marL="3656869" indent="0" algn="ctr" defTabSz="457200" rtl="0" eaLnBrk="1" latinLnBrk="0" hangingPunct="1">
              <a:lnSpc>
                <a:spcPct val="90000"/>
              </a:lnSpc>
              <a:spcBef>
                <a:spcPts val="250"/>
              </a:spcBef>
              <a:buFont typeface="Arial" panose="020B0604020202020204" pitchFamily="34" charset="0"/>
              <a:buNone/>
              <a:defRPr sz="1600" kern="1200">
                <a:solidFill>
                  <a:schemeClr val="tx1"/>
                </a:solidFill>
                <a:latin typeface="+mn-lt"/>
                <a:ea typeface="+mn-ea"/>
                <a:cs typeface="+mn-cs"/>
              </a:defRPr>
            </a:lvl9pPr>
          </a:lstStyle>
          <a:p>
            <a:r>
              <a:rPr lang="en-GB" spc="-50" baseline="0" err="1"/>
              <a:t>En</a:t>
            </a:r>
            <a:r>
              <a:rPr lang="en-GB" spc="-50" baseline="0"/>
              <a:t> </a:t>
            </a:r>
            <a:r>
              <a:rPr lang="en-GB" spc="-50" baseline="0" err="1"/>
              <a:t>een</a:t>
            </a:r>
            <a:r>
              <a:rPr lang="en-GB" spc="-50" baseline="0"/>
              <a:t> </a:t>
            </a:r>
            <a:r>
              <a:rPr lang="en-GB" spc="-50" baseline="0" err="1"/>
              <a:t>beetje</a:t>
            </a:r>
            <a:r>
              <a:rPr lang="en-GB" spc="-50" baseline="0"/>
              <a:t> extra </a:t>
            </a:r>
            <a:r>
              <a:rPr lang="en-GB" spc="-50" baseline="0" err="1"/>
              <a:t>duiding</a:t>
            </a:r>
            <a:r>
              <a:rPr lang="en-GB" spc="-50" baseline="0"/>
              <a:t> of context in de </a:t>
            </a:r>
            <a:r>
              <a:rPr lang="en-GB" spc="-50" baseline="0" err="1"/>
              <a:t>ondertitel</a:t>
            </a:r>
            <a:endParaRPr lang="en-GB" spc="-50" baseline="0"/>
          </a:p>
        </p:txBody>
      </p:sp>
      <p:sp>
        <p:nvSpPr>
          <p:cNvPr id="8" name="Date Placeholder 6">
            <a:extLst>
              <a:ext uri="{FF2B5EF4-FFF2-40B4-BE49-F238E27FC236}">
                <a16:creationId xmlns:a16="http://schemas.microsoft.com/office/drawing/2014/main" id="{7FBB0B6D-D12E-3F4E-8E56-BACAEBD1014E}"/>
              </a:ext>
            </a:extLst>
          </p:cNvPr>
          <p:cNvSpPr>
            <a:spLocks noGrp="1"/>
          </p:cNvSpPr>
          <p:nvPr>
            <p:ph type="dt" sz="half" idx="2"/>
          </p:nvPr>
        </p:nvSpPr>
        <p:spPr>
          <a:xfrm>
            <a:off x="8782002" y="6299201"/>
            <a:ext cx="2743200" cy="365125"/>
          </a:xfrm>
          <a:prstGeom prst="rect">
            <a:avLst/>
          </a:prstGeom>
        </p:spPr>
        <p:txBody>
          <a:bodyPr/>
          <a:lstStyle>
            <a:lvl1pPr algn="r">
              <a:defRPr sz="1200">
                <a:solidFill>
                  <a:schemeClr val="accent6"/>
                </a:solidFill>
                <a:latin typeface="Inter" panose="02000503000000020004" pitchFamily="2" charset="0"/>
                <a:ea typeface="Inter" panose="02000503000000020004" pitchFamily="2" charset="0"/>
                <a:cs typeface="Inter" panose="02000503000000020004" pitchFamily="2" charset="0"/>
              </a:defRPr>
            </a:lvl1pPr>
          </a:lstStyle>
          <a:p>
            <a:fld id="{CA4E6464-638E-0249-A013-89AAD10B83EC}" type="datetimeFigureOut">
              <a:rPr lang="nl-NL" smtClean="0"/>
              <a:pPr/>
              <a:t>21-11-2024</a:t>
            </a:fld>
            <a:endParaRPr lang="en-US"/>
          </a:p>
        </p:txBody>
      </p:sp>
      <p:pic>
        <p:nvPicPr>
          <p:cNvPr id="13" name="Afbeelding 4">
            <a:extLst>
              <a:ext uri="{FF2B5EF4-FFF2-40B4-BE49-F238E27FC236}">
                <a16:creationId xmlns:a16="http://schemas.microsoft.com/office/drawing/2014/main" id="{76203629-0C41-2B43-AB26-85F456A995E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20000" y="553490"/>
            <a:ext cx="1061324" cy="908051"/>
          </a:xfrm>
          <a:prstGeom prst="rect">
            <a:avLst/>
          </a:prstGeom>
        </p:spPr>
      </p:pic>
    </p:spTree>
    <p:extLst>
      <p:ext uri="{BB962C8B-B14F-4D97-AF65-F5344CB8AC3E}">
        <p14:creationId xmlns:p14="http://schemas.microsoft.com/office/powerpoint/2010/main" val="20270946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nl-N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extLst>
              <a:ext uri="{96DAC541-7B7A-43D3-8B79-37D633B846F1}">
                <asvg:svgBlip xmlns:asvg="http://schemas.microsoft.com/office/drawing/2016/SVG/main" r:embed="rId18"/>
              </a:ext>
            </a:extLst>
          </a:blip>
          <a:srcRect/>
          <a:stretch>
            <a:fillRect/>
          </a:stretch>
        </a:blip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6BA2D2B-2FB7-A40B-1C5D-5D82D300003A}"/>
              </a:ext>
            </a:extLst>
          </p:cNvPr>
          <p:cNvSpPr>
            <a:spLocks noGrp="1"/>
          </p:cNvSpPr>
          <p:nvPr>
            <p:ph type="title"/>
          </p:nvPr>
        </p:nvSpPr>
        <p:spPr>
          <a:xfrm>
            <a:off x="839789" y="676275"/>
            <a:ext cx="10499723" cy="790331"/>
          </a:xfrm>
          <a:prstGeom prst="rect">
            <a:avLst/>
          </a:prstGeom>
        </p:spPr>
        <p:txBody>
          <a:bodyPr vert="horz" lIns="91440" tIns="45720" rIns="91440" bIns="45720" rtlCol="0" anchor="b">
            <a:noAutofit/>
          </a:bodyPr>
          <a:lstStyle/>
          <a:p>
            <a:r>
              <a:rPr lang="nl-NL"/>
              <a:t>Titel van slide</a:t>
            </a:r>
          </a:p>
        </p:txBody>
      </p:sp>
      <p:sp>
        <p:nvSpPr>
          <p:cNvPr id="3" name="Tijdelijke aanduiding voor tekst 2">
            <a:extLst>
              <a:ext uri="{FF2B5EF4-FFF2-40B4-BE49-F238E27FC236}">
                <a16:creationId xmlns:a16="http://schemas.microsoft.com/office/drawing/2014/main" id="{59802052-FE40-144F-4C8E-6787400E26C5}"/>
              </a:ext>
            </a:extLst>
          </p:cNvPr>
          <p:cNvSpPr>
            <a:spLocks noGrp="1"/>
          </p:cNvSpPr>
          <p:nvPr>
            <p:ph type="body" idx="1"/>
          </p:nvPr>
        </p:nvSpPr>
        <p:spPr>
          <a:xfrm>
            <a:off x="839789" y="1825624"/>
            <a:ext cx="10499723" cy="4351339"/>
          </a:xfrm>
          <a:prstGeom prst="rect">
            <a:avLst/>
          </a:prstGeom>
        </p:spPr>
        <p:txBody>
          <a:bodyPr vert="horz" lIns="91440" tIns="45720" rIns="91440" bIns="45720" rtlCol="0">
            <a:noAutofit/>
          </a:bodyPr>
          <a:lstStyle/>
          <a:p>
            <a:pPr lvl="0"/>
            <a:r>
              <a:rPr lang="nl-NL"/>
              <a:t>Klikken om de tekststijl van het model te bewerken</a:t>
            </a:r>
            <a:br>
              <a:rPr lang="nl-NL"/>
            </a:br>
            <a:r>
              <a:rPr lang="nl-NL"/>
              <a:t>dit is de tweede lijn tekst</a:t>
            </a:r>
          </a:p>
          <a:p>
            <a:pPr lvl="1"/>
            <a:r>
              <a:rPr lang="nl-NL"/>
              <a:t>Tweede niveau</a:t>
            </a:r>
            <a:br>
              <a:rPr lang="nl-NL"/>
            </a:br>
            <a:r>
              <a:rPr lang="nl-NL"/>
              <a:t>dit is de tweede lijn tekst</a:t>
            </a:r>
          </a:p>
          <a:p>
            <a:pPr lvl="2"/>
            <a:r>
              <a:rPr lang="nl-NL"/>
              <a:t>Derde niveau</a:t>
            </a:r>
            <a:br>
              <a:rPr lang="nl-NL"/>
            </a:br>
            <a:r>
              <a:rPr lang="nl-NL"/>
              <a:t>dit is de tweede lijn tekst</a:t>
            </a:r>
          </a:p>
          <a:p>
            <a:pPr lvl="3"/>
            <a:r>
              <a:rPr lang="nl-NL"/>
              <a:t>Vierde niveau</a:t>
            </a:r>
            <a:br>
              <a:rPr lang="nl-NL"/>
            </a:br>
            <a:r>
              <a:rPr lang="nl-NL"/>
              <a:t>dit is de tweede lijn tekst</a:t>
            </a:r>
          </a:p>
          <a:p>
            <a:pPr lvl="4"/>
            <a:r>
              <a:rPr lang="nl-NL"/>
              <a:t>Vijfde niveau</a:t>
            </a:r>
            <a:br>
              <a:rPr lang="nl-NL"/>
            </a:br>
            <a:r>
              <a:rPr lang="nl-NL"/>
              <a:t>dit is de tweede lijn tekst</a:t>
            </a:r>
          </a:p>
        </p:txBody>
      </p:sp>
    </p:spTree>
    <p:extLst>
      <p:ext uri="{BB962C8B-B14F-4D97-AF65-F5344CB8AC3E}">
        <p14:creationId xmlns:p14="http://schemas.microsoft.com/office/powerpoint/2010/main" val="349217929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xStyles>
    <p:titleStyle>
      <a:lvl1pPr marL="6351" indent="0" algn="ctr" defTabSz="914377" rtl="0" eaLnBrk="1" latinLnBrk="0" hangingPunct="1">
        <a:lnSpc>
          <a:spcPct val="90000"/>
        </a:lnSpc>
        <a:spcBef>
          <a:spcPct val="0"/>
        </a:spcBef>
        <a:buNone/>
        <a:tabLst/>
        <a:defRPr sz="4800" b="1" i="0" kern="1200" spc="-91" baseline="0">
          <a:solidFill>
            <a:schemeClr val="tx1"/>
          </a:solidFill>
          <a:latin typeface="Inter" panose="02000503000000020004" pitchFamily="2" charset="0"/>
          <a:ea typeface="Inter" panose="02000503000000020004" pitchFamily="2" charset="0"/>
          <a:cs typeface="+mj-cs"/>
        </a:defRPr>
      </a:lvl1pPr>
    </p:titleStyle>
    <p:bodyStyle>
      <a:lvl1pPr marL="228594" indent="-228594" algn="l" defTabSz="914377" rtl="0" eaLnBrk="1" fontAlgn="auto" latinLnBrk="0" hangingPunct="1">
        <a:lnSpc>
          <a:spcPts val="2600"/>
        </a:lnSpc>
        <a:spcBef>
          <a:spcPts val="1000"/>
        </a:spcBef>
        <a:spcAft>
          <a:spcPts val="200"/>
        </a:spcAft>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mn-cs"/>
        </a:defRPr>
      </a:lvl1pPr>
      <a:lvl2pPr marL="685783" indent="-228594" algn="l" defTabSz="914377" rtl="0" eaLnBrk="1" latinLnBrk="0" hangingPunct="1">
        <a:lnSpc>
          <a:spcPts val="2200"/>
        </a:lnSpc>
        <a:spcBef>
          <a:spcPts val="500"/>
        </a:spcBef>
        <a:spcAft>
          <a:spcPts val="200"/>
        </a:spcAft>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mn-cs"/>
        </a:defRPr>
      </a:lvl2pPr>
      <a:lvl3pPr marL="1142971" indent="-228594" algn="l" defTabSz="914377" rtl="0" eaLnBrk="1" latinLnBrk="0" hangingPunct="1">
        <a:lnSpc>
          <a:spcPts val="2000"/>
        </a:lnSpc>
        <a:spcBef>
          <a:spcPts val="500"/>
        </a:spcBef>
        <a:spcAft>
          <a:spcPts val="200"/>
        </a:spcAft>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mn-cs"/>
        </a:defRPr>
      </a:lvl3pPr>
      <a:lvl4pPr marL="1600160" indent="-228594" algn="l" defTabSz="914377" rtl="0" eaLnBrk="1" latinLnBrk="0" hangingPunct="1">
        <a:lnSpc>
          <a:spcPts val="1800"/>
        </a:lnSpc>
        <a:spcBef>
          <a:spcPts val="500"/>
        </a:spcBef>
        <a:spcAft>
          <a:spcPts val="200"/>
        </a:spcAft>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mn-cs"/>
        </a:defRPr>
      </a:lvl4pPr>
      <a:lvl5pPr marL="2057349" indent="-228594" algn="l" defTabSz="914377" rtl="0" eaLnBrk="1" latinLnBrk="0" hangingPunct="1">
        <a:lnSpc>
          <a:spcPts val="1400"/>
        </a:lnSpc>
        <a:spcBef>
          <a:spcPts val="500"/>
        </a:spcBef>
        <a:spcAft>
          <a:spcPts val="200"/>
        </a:spcAft>
        <a:buFont typeface="Arial" panose="020B0604020202020204" pitchFamily="34" charset="0"/>
        <a:buChar char="•"/>
        <a:defRPr sz="1000" b="0" i="0" kern="1200">
          <a:solidFill>
            <a:schemeClr val="tx1"/>
          </a:solidFill>
          <a:latin typeface="Inter" panose="02000503000000020004" pitchFamily="2" charset="0"/>
          <a:ea typeface="Inter" panose="02000503000000020004"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6">
          <p15:clr>
            <a:srgbClr val="F26B43"/>
          </p15:clr>
        </p15:guide>
        <p15:guide id="2" pos="529">
          <p15:clr>
            <a:srgbClr val="F26B43"/>
          </p15:clr>
        </p15:guide>
        <p15:guide id="3" pos="7143">
          <p15:clr>
            <a:srgbClr val="F26B43"/>
          </p15:clr>
        </p15:guide>
        <p15:guide id="4" orient="horz" pos="389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1.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www.nngroup.com/articles/ai-paradigm/" TargetMode="External"/><Relationship Id="rId2" Type="http://schemas.openxmlformats.org/officeDocument/2006/relationships/image" Target="../media/image55.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8.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hyperlink" Target="https://www.postbus42.nl/" TargetMode="External"/><Relationship Id="rId2" Type="http://schemas.openxmlformats.org/officeDocument/2006/relationships/image" Target="../media/image74.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jpeg"/><Relationship Id="rId2" Type="http://schemas.openxmlformats.org/officeDocument/2006/relationships/image" Target="../media/image75.png"/><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mailto:bvanmoorsel@swis.nl" TargetMode="External"/><Relationship Id="rId3" Type="http://schemas.openxmlformats.org/officeDocument/2006/relationships/hyperlink" Target="https://medium.com/towards-generative-ai/english-is-the-new-coding-language-case-studies-of-gen-ai-tools-built-with-zero-code-852a59b1106e" TargetMode="External"/><Relationship Id="rId7" Type="http://schemas.openxmlformats.org/officeDocument/2006/relationships/hyperlink" Target="https://swis.nl/" TargetMode="External"/><Relationship Id="rId2" Type="http://schemas.openxmlformats.org/officeDocument/2006/relationships/hyperlink" Target="https://github.blog/news-insights/research/does-github-copilot-improve-code-quality-heres-what-the-data-says/" TargetMode="External"/><Relationship Id="rId1" Type="http://schemas.openxmlformats.org/officeDocument/2006/relationships/slideLayout" Target="../slideLayouts/slideLayout8.xml"/><Relationship Id="rId6" Type="http://schemas.openxmlformats.org/officeDocument/2006/relationships/hyperlink" Target="https://www.visualcapitalist.com/threads-100-million-users/" TargetMode="External"/><Relationship Id="rId5" Type="http://schemas.openxmlformats.org/officeDocument/2006/relationships/hyperlink" Target="https://dlf.vragen.ai/conversation/d54f9529-05aa-4cf1-b727-00f420b49934" TargetMode="External"/><Relationship Id="rId4" Type="http://schemas.openxmlformats.org/officeDocument/2006/relationships/hyperlink" Target="https://postbus42.n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62609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918F8-E340-6209-F669-C57B5261A56F}"/>
              </a:ext>
            </a:extLst>
          </p:cNvPr>
          <p:cNvSpPr>
            <a:spLocks noGrp="1"/>
          </p:cNvSpPr>
          <p:nvPr>
            <p:ph type="title"/>
          </p:nvPr>
        </p:nvSpPr>
        <p:spPr/>
        <p:txBody>
          <a:bodyPr/>
          <a:lstStyle/>
          <a:p>
            <a:r>
              <a:rPr lang="nl-NL" dirty="0"/>
              <a:t>Web </a:t>
            </a:r>
            <a:r>
              <a:rPr lang="nl-NL" dirty="0" err="1"/>
              <a:t>Milestones</a:t>
            </a:r>
            <a:endParaRPr lang="nl-NL" dirty="0"/>
          </a:p>
        </p:txBody>
      </p:sp>
      <p:sp>
        <p:nvSpPr>
          <p:cNvPr id="3" name="Ondertitel 2">
            <a:extLst>
              <a:ext uri="{FF2B5EF4-FFF2-40B4-BE49-F238E27FC236}">
                <a16:creationId xmlns:a16="http://schemas.microsoft.com/office/drawing/2014/main" id="{309626A6-C3F5-FA72-A186-D65A9474A539}"/>
              </a:ext>
            </a:extLst>
          </p:cNvPr>
          <p:cNvSpPr>
            <a:spLocks noGrp="1"/>
          </p:cNvSpPr>
          <p:nvPr>
            <p:ph type="subTitle" idx="1"/>
          </p:nvPr>
        </p:nvSpPr>
        <p:spPr/>
        <p:txBody>
          <a:bodyPr/>
          <a:lstStyle/>
          <a:p>
            <a:r>
              <a:rPr lang="nl-NL" dirty="0"/>
              <a:t>Wat waren toonaangevende momenten in de geschiedenis van het internet?</a:t>
            </a:r>
          </a:p>
        </p:txBody>
      </p:sp>
      <p:graphicFrame>
        <p:nvGraphicFramePr>
          <p:cNvPr id="5" name="Tijdelijke aanduiding voor inhoud 4">
            <a:extLst>
              <a:ext uri="{FF2B5EF4-FFF2-40B4-BE49-F238E27FC236}">
                <a16:creationId xmlns:a16="http://schemas.microsoft.com/office/drawing/2014/main" id="{49A226AE-C9D9-E351-EBD6-0FCD07B882D3}"/>
              </a:ext>
            </a:extLst>
          </p:cNvPr>
          <p:cNvGraphicFramePr>
            <a:graphicFrameLocks noGrp="1"/>
          </p:cNvGraphicFramePr>
          <p:nvPr>
            <p:ph idx="13"/>
            <p:extLst>
              <p:ext uri="{D42A27DB-BD31-4B8C-83A1-F6EECF244321}">
                <p14:modId xmlns:p14="http://schemas.microsoft.com/office/powerpoint/2010/main" val="3801243063"/>
              </p:ext>
            </p:extLst>
          </p:nvPr>
        </p:nvGraphicFramePr>
        <p:xfrm>
          <a:off x="720725" y="2160588"/>
          <a:ext cx="10799763" cy="3702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87383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D3E23-11BF-3165-1DF8-3338575553A4}"/>
              </a:ext>
            </a:extLst>
          </p:cNvPr>
          <p:cNvSpPr>
            <a:spLocks noGrp="1"/>
          </p:cNvSpPr>
          <p:nvPr>
            <p:ph type="title"/>
          </p:nvPr>
        </p:nvSpPr>
        <p:spPr/>
        <p:txBody>
          <a:bodyPr/>
          <a:lstStyle/>
          <a:p>
            <a:r>
              <a:rPr lang="nl-NL" dirty="0"/>
              <a:t>De snelheid van verandering</a:t>
            </a:r>
          </a:p>
        </p:txBody>
      </p:sp>
      <p:pic>
        <p:nvPicPr>
          <p:cNvPr id="5124" name="Picture 4" descr="ChatGPT is fastest app to hit 100m users in history -">
            <a:extLst>
              <a:ext uri="{FF2B5EF4-FFF2-40B4-BE49-F238E27FC236}">
                <a16:creationId xmlns:a16="http://schemas.microsoft.com/office/drawing/2014/main" id="{EA2598B8-CFCE-2F0F-A7FF-1F5DE1C1CE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08450" y="1620000"/>
            <a:ext cx="7023100" cy="401320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EB39FE9A-8FF3-FF33-DEAD-6F02786F7E0E}"/>
              </a:ext>
            </a:extLst>
          </p:cNvPr>
          <p:cNvSpPr txBox="1"/>
          <p:nvPr/>
        </p:nvSpPr>
        <p:spPr>
          <a:xfrm>
            <a:off x="2608450" y="5642961"/>
            <a:ext cx="6888111"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err="1">
                <a:ln>
                  <a:noFill/>
                </a:ln>
                <a:solidFill>
                  <a:srgbClr val="000000"/>
                </a:solidFill>
                <a:effectLst/>
                <a:uLnTx/>
                <a:uFillTx/>
                <a:latin typeface="Inter"/>
                <a:ea typeface="+mn-ea"/>
                <a:cs typeface="+mn-cs"/>
              </a:rPr>
              <a:t>ChatGPT</a:t>
            </a:r>
            <a:r>
              <a:rPr kumimoji="0" lang="nl-NL" sz="1800" b="1" i="0" u="none" strike="noStrike" kern="1200" cap="none" spc="0" normalizeH="0" baseline="0" noProof="0" dirty="0">
                <a:ln>
                  <a:noFill/>
                </a:ln>
                <a:solidFill>
                  <a:srgbClr val="000000"/>
                </a:solidFill>
                <a:effectLst/>
                <a:uLnTx/>
                <a:uFillTx/>
                <a:latin typeface="Inter"/>
                <a:ea typeface="+mn-ea"/>
                <a:cs typeface="+mn-cs"/>
              </a:rPr>
              <a:t> werd 30 november 2022 gelanceerd.</a:t>
            </a:r>
          </a:p>
        </p:txBody>
      </p:sp>
    </p:spTree>
    <p:extLst>
      <p:ext uri="{BB962C8B-B14F-4D97-AF65-F5344CB8AC3E}">
        <p14:creationId xmlns:p14="http://schemas.microsoft.com/office/powerpoint/2010/main" val="36804622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D3E23-11BF-3165-1DF8-3338575553A4}"/>
              </a:ext>
            </a:extLst>
          </p:cNvPr>
          <p:cNvSpPr>
            <a:spLocks noGrp="1"/>
          </p:cNvSpPr>
          <p:nvPr>
            <p:ph type="title"/>
          </p:nvPr>
        </p:nvSpPr>
        <p:spPr>
          <a:xfrm>
            <a:off x="696000" y="526910"/>
            <a:ext cx="10800000" cy="649605"/>
          </a:xfrm>
        </p:spPr>
        <p:txBody>
          <a:bodyPr/>
          <a:lstStyle/>
          <a:p>
            <a:r>
              <a:rPr lang="nl-NL" sz="4400" dirty="0"/>
              <a:t>AI bedreigt het creatieve stuk van de mens</a:t>
            </a:r>
          </a:p>
        </p:txBody>
      </p:sp>
      <p:pic>
        <p:nvPicPr>
          <p:cNvPr id="4" name="Afbeelding 3">
            <a:extLst>
              <a:ext uri="{FF2B5EF4-FFF2-40B4-BE49-F238E27FC236}">
                <a16:creationId xmlns:a16="http://schemas.microsoft.com/office/drawing/2014/main" id="{BBFEDD65-D0B1-37B0-8D5B-856965679B50}"/>
              </a:ext>
            </a:extLst>
          </p:cNvPr>
          <p:cNvPicPr>
            <a:picLocks noChangeAspect="1"/>
          </p:cNvPicPr>
          <p:nvPr/>
        </p:nvPicPr>
        <p:blipFill>
          <a:blip r:embed="rId2"/>
          <a:stretch>
            <a:fillRect/>
          </a:stretch>
        </p:blipFill>
        <p:spPr>
          <a:xfrm>
            <a:off x="255543" y="2090057"/>
            <a:ext cx="2209942" cy="3798127"/>
          </a:xfrm>
          <a:prstGeom prst="rect">
            <a:avLst/>
          </a:prstGeom>
        </p:spPr>
      </p:pic>
      <p:pic>
        <p:nvPicPr>
          <p:cNvPr id="6146" name="Picture 2" descr="AI-generated song featuring fake Drake and The Weeknd | You won't believe  what this Sounds like - YouTube">
            <a:extLst>
              <a:ext uri="{FF2B5EF4-FFF2-40B4-BE49-F238E27FC236}">
                <a16:creationId xmlns:a16="http://schemas.microsoft.com/office/drawing/2014/main" id="{884A7FCB-94C1-790D-4DD0-7AEB14D685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50767" y="2090058"/>
            <a:ext cx="3347459" cy="188294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9B6C66D0-8CD1-E470-817D-C46B9E2D8D27}"/>
              </a:ext>
            </a:extLst>
          </p:cNvPr>
          <p:cNvPicPr>
            <a:picLocks noChangeAspect="1"/>
          </p:cNvPicPr>
          <p:nvPr/>
        </p:nvPicPr>
        <p:blipFill>
          <a:blip r:embed="rId4"/>
          <a:stretch>
            <a:fillRect/>
          </a:stretch>
        </p:blipFill>
        <p:spPr>
          <a:xfrm>
            <a:off x="2550978" y="2090058"/>
            <a:ext cx="2187613" cy="3798126"/>
          </a:xfrm>
          <a:prstGeom prst="rect">
            <a:avLst/>
          </a:prstGeom>
        </p:spPr>
      </p:pic>
      <p:pic>
        <p:nvPicPr>
          <p:cNvPr id="6148" name="Picture 4" descr="GitHub Copilot: Intro, Benefits and Examples">
            <a:extLst>
              <a:ext uri="{FF2B5EF4-FFF2-40B4-BE49-F238E27FC236}">
                <a16:creationId xmlns:a16="http://schemas.microsoft.com/office/drawing/2014/main" id="{6C8990AB-AEFC-3553-B87F-6039019381F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50767" y="4130768"/>
            <a:ext cx="3347459" cy="17574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e 10 Best AI Content Writing Tools For Travel Bloggers | Travelpayouts">
            <a:extLst>
              <a:ext uri="{FF2B5EF4-FFF2-40B4-BE49-F238E27FC236}">
                <a16:creationId xmlns:a16="http://schemas.microsoft.com/office/drawing/2014/main" id="{DE248DB5-B136-228D-6F01-29855F751E8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22367" y="2090057"/>
            <a:ext cx="3581063" cy="188294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ep 9">
            <a:extLst>
              <a:ext uri="{FF2B5EF4-FFF2-40B4-BE49-F238E27FC236}">
                <a16:creationId xmlns:a16="http://schemas.microsoft.com/office/drawing/2014/main" id="{904B3833-0940-DB36-C770-995F59B1FA47}"/>
              </a:ext>
            </a:extLst>
          </p:cNvPr>
          <p:cNvGrpSpPr/>
          <p:nvPr/>
        </p:nvGrpSpPr>
        <p:grpSpPr>
          <a:xfrm>
            <a:off x="685105" y="1641844"/>
            <a:ext cx="10203202" cy="4774996"/>
            <a:chOff x="685105" y="1641844"/>
            <a:chExt cx="10203202" cy="4774996"/>
          </a:xfrm>
        </p:grpSpPr>
        <p:sp>
          <p:nvSpPr>
            <p:cNvPr id="3" name="Tekstvak 2">
              <a:extLst>
                <a:ext uri="{FF2B5EF4-FFF2-40B4-BE49-F238E27FC236}">
                  <a16:creationId xmlns:a16="http://schemas.microsoft.com/office/drawing/2014/main" id="{2C9FA817-2CBA-85B2-C108-2439DA91D3A9}"/>
                </a:ext>
              </a:extLst>
            </p:cNvPr>
            <p:cNvSpPr txBox="1"/>
            <p:nvPr/>
          </p:nvSpPr>
          <p:spPr>
            <a:xfrm>
              <a:off x="685105" y="6047508"/>
              <a:ext cx="1350818"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srgbClr val="000000"/>
                  </a:solidFill>
                  <a:effectLst/>
                  <a:uLnTx/>
                  <a:uFillTx/>
                  <a:latin typeface="Inter"/>
                  <a:ea typeface="+mn-ea"/>
                  <a:cs typeface="+mn-cs"/>
                </a:rPr>
                <a:t>Photo</a:t>
              </a:r>
            </a:p>
          </p:txBody>
        </p:sp>
        <p:sp>
          <p:nvSpPr>
            <p:cNvPr id="5" name="Tekstvak 4">
              <a:extLst>
                <a:ext uri="{FF2B5EF4-FFF2-40B4-BE49-F238E27FC236}">
                  <a16:creationId xmlns:a16="http://schemas.microsoft.com/office/drawing/2014/main" id="{B7EE983F-A67C-8561-2DAA-D4393C90F127}"/>
                </a:ext>
              </a:extLst>
            </p:cNvPr>
            <p:cNvSpPr txBox="1"/>
            <p:nvPr/>
          </p:nvSpPr>
          <p:spPr>
            <a:xfrm>
              <a:off x="2888499" y="6047508"/>
              <a:ext cx="1512570"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srgbClr val="000000"/>
                  </a:solidFill>
                  <a:effectLst/>
                  <a:uLnTx/>
                  <a:uFillTx/>
                  <a:latin typeface="Inter"/>
                  <a:ea typeface="+mn-ea"/>
                  <a:cs typeface="+mn-cs"/>
                </a:rPr>
                <a:t>Paint</a:t>
              </a:r>
            </a:p>
          </p:txBody>
        </p:sp>
        <p:sp>
          <p:nvSpPr>
            <p:cNvPr id="7" name="Tekstvak 6">
              <a:extLst>
                <a:ext uri="{FF2B5EF4-FFF2-40B4-BE49-F238E27FC236}">
                  <a16:creationId xmlns:a16="http://schemas.microsoft.com/office/drawing/2014/main" id="{44DAD036-551B-3404-BFC1-C7631AACEFF7}"/>
                </a:ext>
              </a:extLst>
            </p:cNvPr>
            <p:cNvSpPr txBox="1"/>
            <p:nvPr/>
          </p:nvSpPr>
          <p:spPr>
            <a:xfrm>
              <a:off x="9537489" y="4072247"/>
              <a:ext cx="1350818"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err="1">
                  <a:ln>
                    <a:noFill/>
                  </a:ln>
                  <a:solidFill>
                    <a:srgbClr val="000000"/>
                  </a:solidFill>
                  <a:effectLst/>
                  <a:uLnTx/>
                  <a:uFillTx/>
                  <a:latin typeface="Inter"/>
                  <a:ea typeface="+mn-ea"/>
                  <a:cs typeface="+mn-cs"/>
                </a:rPr>
                <a:t>Writing</a:t>
              </a:r>
              <a:endParaRPr kumimoji="0" lang="nl-NL" sz="1800" b="1" i="0" u="none" strike="noStrike" kern="1200" cap="none" spc="0" normalizeH="0" baseline="0" noProof="0" dirty="0">
                <a:ln>
                  <a:noFill/>
                </a:ln>
                <a:solidFill>
                  <a:srgbClr val="000000"/>
                </a:solidFill>
                <a:effectLst/>
                <a:uLnTx/>
                <a:uFillTx/>
                <a:latin typeface="Inter"/>
                <a:ea typeface="+mn-ea"/>
                <a:cs typeface="+mn-cs"/>
              </a:endParaRPr>
            </a:p>
          </p:txBody>
        </p:sp>
        <p:sp>
          <p:nvSpPr>
            <p:cNvPr id="8" name="Tekstvak 7">
              <a:extLst>
                <a:ext uri="{FF2B5EF4-FFF2-40B4-BE49-F238E27FC236}">
                  <a16:creationId xmlns:a16="http://schemas.microsoft.com/office/drawing/2014/main" id="{AAB6BD4B-1992-2F2E-50F4-1ED46A422233}"/>
                </a:ext>
              </a:extLst>
            </p:cNvPr>
            <p:cNvSpPr txBox="1"/>
            <p:nvPr/>
          </p:nvSpPr>
          <p:spPr>
            <a:xfrm>
              <a:off x="5849087" y="1641844"/>
              <a:ext cx="1350818"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srgbClr val="000000"/>
                  </a:solidFill>
                  <a:effectLst/>
                  <a:uLnTx/>
                  <a:uFillTx/>
                  <a:latin typeface="Inter"/>
                  <a:ea typeface="+mn-ea"/>
                  <a:cs typeface="+mn-cs"/>
                </a:rPr>
                <a:t>Music</a:t>
              </a:r>
            </a:p>
          </p:txBody>
        </p:sp>
        <p:sp>
          <p:nvSpPr>
            <p:cNvPr id="9" name="Tekstvak 8">
              <a:extLst>
                <a:ext uri="{FF2B5EF4-FFF2-40B4-BE49-F238E27FC236}">
                  <a16:creationId xmlns:a16="http://schemas.microsoft.com/office/drawing/2014/main" id="{D9C4D323-9494-F701-08BA-C8C3ACCB2CF7}"/>
                </a:ext>
              </a:extLst>
            </p:cNvPr>
            <p:cNvSpPr txBox="1"/>
            <p:nvPr/>
          </p:nvSpPr>
          <p:spPr>
            <a:xfrm>
              <a:off x="5553573" y="6047508"/>
              <a:ext cx="1941846" cy="369332"/>
            </a:xfrm>
            <a:prstGeom prst="rect">
              <a:avLst/>
            </a:prstGeom>
            <a:noFill/>
          </p:spPr>
          <p:txBody>
            <a:bodyPr wrap="square" rtlCol="0">
              <a:spAutoFit/>
            </a:bodyPr>
            <a:lstStyle/>
            <a:p>
              <a:pPr marL="0" marR="0" lvl="0" indent="0" algn="l" defTabSz="1828526"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srgbClr val="000000"/>
                  </a:solidFill>
                  <a:effectLst/>
                  <a:uLnTx/>
                  <a:uFillTx/>
                  <a:latin typeface="Inter"/>
                  <a:ea typeface="+mn-ea"/>
                  <a:cs typeface="+mn-cs"/>
                </a:rPr>
                <a:t>Programming</a:t>
              </a:r>
            </a:p>
          </p:txBody>
        </p:sp>
      </p:grpSp>
    </p:spTree>
    <p:extLst>
      <p:ext uri="{BB962C8B-B14F-4D97-AF65-F5344CB8AC3E}">
        <p14:creationId xmlns:p14="http://schemas.microsoft.com/office/powerpoint/2010/main" val="3150932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D3E23-11BF-3165-1DF8-3338575553A4}"/>
              </a:ext>
            </a:extLst>
          </p:cNvPr>
          <p:cNvSpPr>
            <a:spLocks noGrp="1"/>
          </p:cNvSpPr>
          <p:nvPr>
            <p:ph type="title"/>
          </p:nvPr>
        </p:nvSpPr>
        <p:spPr/>
        <p:txBody>
          <a:bodyPr/>
          <a:lstStyle/>
          <a:p>
            <a:r>
              <a:rPr lang="nl-NL" sz="4000" dirty="0"/>
              <a:t>We </a:t>
            </a:r>
            <a:r>
              <a:rPr lang="nl-NL" sz="4400" dirty="0"/>
              <a:t>weten</a:t>
            </a:r>
            <a:r>
              <a:rPr lang="nl-NL" sz="4000" dirty="0"/>
              <a:t> dat het werkt, maar niet hoe</a:t>
            </a:r>
            <a:br>
              <a:rPr lang="nl-NL" sz="1100" dirty="0"/>
            </a:br>
            <a:br>
              <a:rPr lang="nl-NL" dirty="0"/>
            </a:br>
            <a:r>
              <a:rPr lang="nl-NL" dirty="0"/>
              <a:t> </a:t>
            </a:r>
          </a:p>
        </p:txBody>
      </p:sp>
      <p:pic>
        <p:nvPicPr>
          <p:cNvPr id="9218" name="Picture 2" descr="Why is Deep Learning rather like an art than science? - Quora">
            <a:extLst>
              <a:ext uri="{FF2B5EF4-FFF2-40B4-BE49-F238E27FC236}">
                <a16:creationId xmlns:a16="http://schemas.microsoft.com/office/drawing/2014/main" id="{F394148A-A76E-87CC-B187-6723B338F61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4346" y="1544228"/>
            <a:ext cx="3882207" cy="4593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B62BE79C-F28B-B5D8-214A-020D55A2195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55574" y="1544227"/>
            <a:ext cx="4593772" cy="459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163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D3E23-11BF-3165-1DF8-3338575553A4}"/>
              </a:ext>
            </a:extLst>
          </p:cNvPr>
          <p:cNvSpPr>
            <a:spLocks noGrp="1"/>
          </p:cNvSpPr>
          <p:nvPr>
            <p:ph type="title"/>
          </p:nvPr>
        </p:nvSpPr>
        <p:spPr/>
        <p:txBody>
          <a:bodyPr/>
          <a:lstStyle/>
          <a:p>
            <a:r>
              <a:rPr lang="nl-NL" sz="4400"/>
              <a:t>De Big 5 zijn in een AI oorlog beland</a:t>
            </a:r>
          </a:p>
        </p:txBody>
      </p:sp>
      <p:sp>
        <p:nvSpPr>
          <p:cNvPr id="3" name="Ondertitel 2">
            <a:extLst>
              <a:ext uri="{FF2B5EF4-FFF2-40B4-BE49-F238E27FC236}">
                <a16:creationId xmlns:a16="http://schemas.microsoft.com/office/drawing/2014/main" id="{3EB51D2F-5E7A-AC5E-C9D9-254C13FBD859}"/>
              </a:ext>
            </a:extLst>
          </p:cNvPr>
          <p:cNvSpPr>
            <a:spLocks noGrp="1"/>
          </p:cNvSpPr>
          <p:nvPr>
            <p:ph type="subTitle" idx="1"/>
          </p:nvPr>
        </p:nvSpPr>
        <p:spPr/>
        <p:txBody>
          <a:bodyPr/>
          <a:lstStyle/>
          <a:p>
            <a:r>
              <a:rPr lang="nl-NL"/>
              <a:t>Hoe gaan we daar mee om?</a:t>
            </a:r>
          </a:p>
        </p:txBody>
      </p:sp>
      <p:pic>
        <p:nvPicPr>
          <p:cNvPr id="5122" name="Picture 2" descr="How BigTech Invested in AI Companies in 2023">
            <a:extLst>
              <a:ext uri="{FF2B5EF4-FFF2-40B4-BE49-F238E27FC236}">
                <a16:creationId xmlns:a16="http://schemas.microsoft.com/office/drawing/2014/main" id="{C53D79DA-704D-748B-2E75-C3A8E6BC536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8561" y="2060511"/>
            <a:ext cx="11642877" cy="19167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ChatGPT? • How can ChatGPT help my business? • ui42.com">
            <a:extLst>
              <a:ext uri="{FF2B5EF4-FFF2-40B4-BE49-F238E27FC236}">
                <a16:creationId xmlns:a16="http://schemas.microsoft.com/office/drawing/2014/main" id="{A1CF2DAF-D238-5147-886C-DCBDA36698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0000" y="466814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opilot AI for Microsoft 365 Plan | O365CloudExperts">
            <a:extLst>
              <a:ext uri="{FF2B5EF4-FFF2-40B4-BE49-F238E27FC236}">
                <a16:creationId xmlns:a16="http://schemas.microsoft.com/office/drawing/2014/main" id="{A7567E44-FE69-6789-D67E-114EE1D5562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22146" y="4290646"/>
            <a:ext cx="2019300" cy="22669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608B0FD-7EB7-34D3-4EF8-D65B5EF41D96}"/>
              </a:ext>
            </a:extLst>
          </p:cNvPr>
          <p:cNvGrpSpPr/>
          <p:nvPr/>
        </p:nvGrpSpPr>
        <p:grpSpPr>
          <a:xfrm>
            <a:off x="7033928" y="4668139"/>
            <a:ext cx="4486072" cy="1286612"/>
            <a:chOff x="7033928" y="4668139"/>
            <a:chExt cx="4486072" cy="1286612"/>
          </a:xfrm>
        </p:grpSpPr>
        <p:pic>
          <p:nvPicPr>
            <p:cNvPr id="5124" name="Picture 4" descr="Apple Intelligence - Apple">
              <a:extLst>
                <a:ext uri="{FF2B5EF4-FFF2-40B4-BE49-F238E27FC236}">
                  <a16:creationId xmlns:a16="http://schemas.microsoft.com/office/drawing/2014/main" id="{8FB59C15-E560-BF23-D52D-3C8D911025F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033928" y="5307980"/>
              <a:ext cx="4486072" cy="6467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mini (language model) - Wikipedia">
              <a:extLst>
                <a:ext uri="{FF2B5EF4-FFF2-40B4-BE49-F238E27FC236}">
                  <a16:creationId xmlns:a16="http://schemas.microsoft.com/office/drawing/2014/main" id="{803366E5-E3B1-4F98-ABAA-3DB963BA27D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63414" y="4668139"/>
              <a:ext cx="1475814" cy="5461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1175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FA880AD-67AD-23E2-98BC-3BD811DA1377}"/>
              </a:ext>
            </a:extLst>
          </p:cNvPr>
          <p:cNvSpPr>
            <a:spLocks noGrp="1"/>
          </p:cNvSpPr>
          <p:nvPr>
            <p:ph type="title"/>
          </p:nvPr>
        </p:nvSpPr>
        <p:spPr/>
        <p:txBody>
          <a:bodyPr/>
          <a:lstStyle/>
          <a:p>
            <a:r>
              <a:rPr lang="nl-NL" dirty="0"/>
              <a:t>Wat betekent het voor ons?</a:t>
            </a:r>
          </a:p>
        </p:txBody>
      </p:sp>
      <p:sp>
        <p:nvSpPr>
          <p:cNvPr id="5" name="Tijdelijke aanduiding voor tekst 4">
            <a:extLst>
              <a:ext uri="{FF2B5EF4-FFF2-40B4-BE49-F238E27FC236}">
                <a16:creationId xmlns:a16="http://schemas.microsoft.com/office/drawing/2014/main" id="{9A8EB64D-A371-4BBD-10D1-84ED21FB7C88}"/>
              </a:ext>
            </a:extLst>
          </p:cNvPr>
          <p:cNvSpPr>
            <a:spLocks noGrp="1"/>
          </p:cNvSpPr>
          <p:nvPr>
            <p:ph type="body" sz="quarter" idx="10"/>
          </p:nvPr>
        </p:nvSpPr>
        <p:spPr/>
        <p:txBody>
          <a:bodyPr/>
          <a:lstStyle/>
          <a:p>
            <a:r>
              <a:rPr lang="nl-NL" dirty="0"/>
              <a:t>Welk effect heeft dit op de toekomst van mijn bedrijf?</a:t>
            </a:r>
          </a:p>
        </p:txBody>
      </p:sp>
    </p:spTree>
    <p:extLst>
      <p:ext uri="{BB962C8B-B14F-4D97-AF65-F5344CB8AC3E}">
        <p14:creationId xmlns:p14="http://schemas.microsoft.com/office/powerpoint/2010/main" val="238582128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06385D-F0C0-7C41-8A43-F48A03ADEC90}"/>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4045F51-CCC1-2440-8FE9-0481387632C2}"/>
              </a:ext>
            </a:extLst>
          </p:cNvPr>
          <p:cNvSpPr>
            <a:spLocks noGrp="1"/>
          </p:cNvSpPr>
          <p:nvPr>
            <p:ph idx="13"/>
          </p:nvPr>
        </p:nvSpPr>
        <p:spPr>
          <a:xfrm>
            <a:off x="720000" y="1691148"/>
            <a:ext cx="10800000" cy="4170902"/>
          </a:xfrm>
        </p:spPr>
        <p:txBody>
          <a:bodyPr/>
          <a:lstStyle/>
          <a:p>
            <a:endParaRPr lang="en-NL"/>
          </a:p>
        </p:txBody>
      </p:sp>
      <p:pic>
        <p:nvPicPr>
          <p:cNvPr id="1026" name="Picture 2" descr="Image">
            <a:extLst>
              <a:ext uri="{FF2B5EF4-FFF2-40B4-BE49-F238E27FC236}">
                <a16:creationId xmlns:a16="http://schemas.microsoft.com/office/drawing/2014/main" id="{29022C3C-D0B8-31DB-EB14-88CD225AE2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412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FD10B-29A0-A290-7526-A39132933214}"/>
              </a:ext>
            </a:extLst>
          </p:cNvPr>
          <p:cNvSpPr>
            <a:spLocks noGrp="1"/>
          </p:cNvSpPr>
          <p:nvPr>
            <p:ph type="title"/>
          </p:nvPr>
        </p:nvSpPr>
        <p:spPr/>
        <p:txBody>
          <a:bodyPr/>
          <a:lstStyle/>
          <a:p>
            <a:r>
              <a:rPr lang="nl-NL" dirty="0"/>
              <a:t>Een paradigma verschuiving</a:t>
            </a:r>
          </a:p>
        </p:txBody>
      </p:sp>
      <p:pic>
        <p:nvPicPr>
          <p:cNvPr id="4" name="Tijdelijke aanduiding voor inhoud 3" descr="Afbeelding met tekst, schermopname, diagram, Lettertype&#10;&#10;Automatisch gegenereerde beschrijving">
            <a:extLst>
              <a:ext uri="{FF2B5EF4-FFF2-40B4-BE49-F238E27FC236}">
                <a16:creationId xmlns:a16="http://schemas.microsoft.com/office/drawing/2014/main" id="{9FAD81B8-40AB-E33A-3E07-B47B91D3F501}"/>
              </a:ext>
            </a:extLst>
          </p:cNvPr>
          <p:cNvPicPr>
            <a:picLocks noGrp="1" noChangeAspect="1"/>
          </p:cNvPicPr>
          <p:nvPr>
            <p:ph idx="13"/>
          </p:nvPr>
        </p:nvPicPr>
        <p:blipFill>
          <a:blip r:embed="rId2" cstate="screen">
            <a:extLst>
              <a:ext uri="{28A0092B-C50C-407E-A947-70E740481C1C}">
                <a14:useLocalDpi xmlns:a14="http://schemas.microsoft.com/office/drawing/2010/main"/>
              </a:ext>
            </a:extLst>
          </a:blip>
          <a:stretch>
            <a:fillRect/>
          </a:stretch>
        </p:blipFill>
        <p:spPr>
          <a:xfrm>
            <a:off x="2105952" y="1690688"/>
            <a:ext cx="8029309" cy="4171950"/>
          </a:xfrm>
          <a:prstGeom prst="rect">
            <a:avLst/>
          </a:prstGeom>
          <a:effectLst>
            <a:outerShdw blurRad="50800" dist="38100" dir="2700000" algn="tl" rotWithShape="0">
              <a:prstClr val="black">
                <a:alpha val="40000"/>
              </a:prstClr>
            </a:outerShdw>
          </a:effectLst>
        </p:spPr>
      </p:pic>
      <p:sp>
        <p:nvSpPr>
          <p:cNvPr id="5" name="Tekstvak 4">
            <a:extLst>
              <a:ext uri="{FF2B5EF4-FFF2-40B4-BE49-F238E27FC236}">
                <a16:creationId xmlns:a16="http://schemas.microsoft.com/office/drawing/2014/main" id="{5F17A381-60B0-D024-D433-0E96F3DE849E}"/>
              </a:ext>
            </a:extLst>
          </p:cNvPr>
          <p:cNvSpPr txBox="1"/>
          <p:nvPr/>
        </p:nvSpPr>
        <p:spPr>
          <a:xfrm>
            <a:off x="3549158" y="6136455"/>
            <a:ext cx="6094140" cy="369332"/>
          </a:xfrm>
          <a:prstGeom prst="rect">
            <a:avLst/>
          </a:prstGeom>
          <a:noFill/>
        </p:spPr>
        <p:txBody>
          <a:bodyPr wrap="square">
            <a:spAutoFit/>
          </a:bodyPr>
          <a:lstStyle/>
          <a:p>
            <a:r>
              <a:rPr lang="nl-NL" sz="1800" dirty="0">
                <a:hlinkClick r:id="rId3"/>
              </a:rPr>
              <a:t>https://www.nngroup.com/articles/ai-paradigm/</a:t>
            </a:r>
            <a:r>
              <a:rPr lang="nl-NL" sz="1800" dirty="0"/>
              <a:t> </a:t>
            </a:r>
          </a:p>
        </p:txBody>
      </p:sp>
    </p:spTree>
    <p:extLst>
      <p:ext uri="{BB962C8B-B14F-4D97-AF65-F5344CB8AC3E}">
        <p14:creationId xmlns:p14="http://schemas.microsoft.com/office/powerpoint/2010/main" val="15927228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40E662-673A-1CFB-7282-0A2AAD5BBA3F}"/>
              </a:ext>
            </a:extLst>
          </p:cNvPr>
          <p:cNvSpPr>
            <a:spLocks noGrp="1"/>
          </p:cNvSpPr>
          <p:nvPr>
            <p:ph type="title"/>
          </p:nvPr>
        </p:nvSpPr>
        <p:spPr/>
        <p:txBody>
          <a:bodyPr/>
          <a:lstStyle/>
          <a:p>
            <a:r>
              <a:rPr lang="nl-NL" dirty="0"/>
              <a:t>Het web wordt </a:t>
            </a:r>
            <a:r>
              <a:rPr lang="nl-NL" dirty="0" err="1"/>
              <a:t>conversationeel</a:t>
            </a:r>
            <a:endParaRPr lang="nl-NL" dirty="0"/>
          </a:p>
        </p:txBody>
      </p:sp>
      <p:sp>
        <p:nvSpPr>
          <p:cNvPr id="5" name="Ondertitel 4">
            <a:extLst>
              <a:ext uri="{FF2B5EF4-FFF2-40B4-BE49-F238E27FC236}">
                <a16:creationId xmlns:a16="http://schemas.microsoft.com/office/drawing/2014/main" id="{AECBA4C3-2F71-EAAB-030D-473FA1530034}"/>
              </a:ext>
            </a:extLst>
          </p:cNvPr>
          <p:cNvSpPr>
            <a:spLocks noGrp="1"/>
          </p:cNvSpPr>
          <p:nvPr>
            <p:ph type="subTitle" idx="1"/>
          </p:nvPr>
        </p:nvSpPr>
        <p:spPr/>
        <p:txBody>
          <a:bodyPr/>
          <a:lstStyle/>
          <a:p>
            <a:endParaRPr lang="nl-NL"/>
          </a:p>
        </p:txBody>
      </p:sp>
      <p:pic>
        <p:nvPicPr>
          <p:cNvPr id="7" name="Tijdelijke aanduiding voor inhoud 6">
            <a:extLst>
              <a:ext uri="{FF2B5EF4-FFF2-40B4-BE49-F238E27FC236}">
                <a16:creationId xmlns:a16="http://schemas.microsoft.com/office/drawing/2014/main" id="{8CC11C98-4799-05F1-4390-8C0836BC1FB7}"/>
              </a:ext>
            </a:extLst>
          </p:cNvPr>
          <p:cNvPicPr>
            <a:picLocks noGrp="1" noChangeAspect="1"/>
          </p:cNvPicPr>
          <p:nvPr>
            <p:ph idx="13"/>
          </p:nvPr>
        </p:nvPicPr>
        <p:blipFill>
          <a:blip r:embed="rId2" cstate="screen">
            <a:extLst>
              <a:ext uri="{28A0092B-C50C-407E-A947-70E740481C1C}">
                <a14:useLocalDpi xmlns:a14="http://schemas.microsoft.com/office/drawing/2010/main"/>
              </a:ext>
            </a:extLst>
          </a:blip>
          <a:stretch>
            <a:fillRect/>
          </a:stretch>
        </p:blipFill>
        <p:spPr>
          <a:xfrm>
            <a:off x="3075372" y="2160588"/>
            <a:ext cx="6090469" cy="3702050"/>
          </a:xfrm>
          <a:prstGeom prst="rect">
            <a:avLst/>
          </a:prstGeom>
        </p:spPr>
      </p:pic>
    </p:spTree>
    <p:extLst>
      <p:ext uri="{BB962C8B-B14F-4D97-AF65-F5344CB8AC3E}">
        <p14:creationId xmlns:p14="http://schemas.microsoft.com/office/powerpoint/2010/main" val="377930708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3D0ECA-FAE1-A3F9-6D48-A96C408C6C3A}"/>
              </a:ext>
            </a:extLst>
          </p:cNvPr>
          <p:cNvSpPr>
            <a:spLocks noGrp="1"/>
          </p:cNvSpPr>
          <p:nvPr>
            <p:ph type="title"/>
          </p:nvPr>
        </p:nvSpPr>
        <p:spPr/>
        <p:txBody>
          <a:bodyPr/>
          <a:lstStyle/>
          <a:p>
            <a:r>
              <a:rPr lang="nl-NL" dirty="0"/>
              <a:t>Wat </a:t>
            </a:r>
            <a:r>
              <a:rPr lang="nl-NL"/>
              <a:t>veranderd er</a:t>
            </a:r>
            <a:r>
              <a:rPr lang="nl-NL" dirty="0"/>
              <a:t>?</a:t>
            </a:r>
          </a:p>
        </p:txBody>
      </p:sp>
      <p:sp>
        <p:nvSpPr>
          <p:cNvPr id="3" name="Ondertitel 2">
            <a:extLst>
              <a:ext uri="{FF2B5EF4-FFF2-40B4-BE49-F238E27FC236}">
                <a16:creationId xmlns:a16="http://schemas.microsoft.com/office/drawing/2014/main" id="{130340A4-3C84-93B3-76EB-BCCC0FF23638}"/>
              </a:ext>
            </a:extLst>
          </p:cNvPr>
          <p:cNvSpPr>
            <a:spLocks noGrp="1"/>
          </p:cNvSpPr>
          <p:nvPr>
            <p:ph type="subTitle" idx="1"/>
          </p:nvPr>
        </p:nvSpPr>
        <p:spPr/>
        <p:txBody>
          <a:bodyPr/>
          <a:lstStyle/>
          <a:p>
            <a:r>
              <a:rPr lang="nl-NL" dirty="0"/>
              <a:t>De verwachtingen veranderen</a:t>
            </a:r>
          </a:p>
        </p:txBody>
      </p:sp>
      <p:sp>
        <p:nvSpPr>
          <p:cNvPr id="4" name="Tijdelijke aanduiding voor inhoud 3">
            <a:extLst>
              <a:ext uri="{FF2B5EF4-FFF2-40B4-BE49-F238E27FC236}">
                <a16:creationId xmlns:a16="http://schemas.microsoft.com/office/drawing/2014/main" id="{0A14EF13-FD39-9C7A-5376-0F1DC122D56C}"/>
              </a:ext>
            </a:extLst>
          </p:cNvPr>
          <p:cNvSpPr>
            <a:spLocks noGrp="1"/>
          </p:cNvSpPr>
          <p:nvPr>
            <p:ph idx="13"/>
          </p:nvPr>
        </p:nvSpPr>
        <p:spPr/>
        <p:txBody>
          <a:bodyPr/>
          <a:lstStyle/>
          <a:p>
            <a:r>
              <a:rPr lang="nl-NL"/>
              <a:t>Vector </a:t>
            </a:r>
            <a:r>
              <a:rPr lang="nl-NL" dirty="0"/>
              <a:t>databases</a:t>
            </a:r>
          </a:p>
          <a:p>
            <a:r>
              <a:rPr lang="nl-NL"/>
              <a:t>Conversatie gestuurde </a:t>
            </a:r>
            <a:r>
              <a:rPr lang="nl-NL" dirty="0"/>
              <a:t>interface</a:t>
            </a:r>
          </a:p>
          <a:p>
            <a:r>
              <a:rPr lang="nl-NL"/>
              <a:t>De </a:t>
            </a:r>
            <a:r>
              <a:rPr lang="nl-NL" dirty="0"/>
              <a:t>Big 5 </a:t>
            </a:r>
            <a:r>
              <a:rPr lang="nl-NL"/>
              <a:t>definiëren toekomstige interactie</a:t>
            </a:r>
            <a:endParaRPr lang="nl-NL" dirty="0"/>
          </a:p>
          <a:p>
            <a:r>
              <a:rPr lang="nl-NL"/>
              <a:t>Meer doen </a:t>
            </a:r>
            <a:r>
              <a:rPr lang="nl-NL" dirty="0"/>
              <a:t>zonder </a:t>
            </a:r>
            <a:r>
              <a:rPr lang="nl-NL" dirty="0" err="1"/>
              <a:t>developers</a:t>
            </a:r>
            <a:endParaRPr lang="nl-NL" dirty="0"/>
          </a:p>
          <a:p>
            <a:r>
              <a:rPr lang="nl-NL"/>
              <a:t>Meer doen met minder </a:t>
            </a:r>
            <a:r>
              <a:rPr lang="nl-NL" err="1"/>
              <a:t>developers</a:t>
            </a:r>
            <a:r>
              <a:rPr lang="nl-NL"/>
              <a:t> (zoals GitHub </a:t>
            </a:r>
            <a:r>
              <a:rPr lang="nl-NL" err="1"/>
              <a:t>Copilot</a:t>
            </a:r>
            <a:r>
              <a:rPr lang="nl-NL"/>
              <a:t>)</a:t>
            </a:r>
          </a:p>
          <a:p>
            <a:r>
              <a:rPr lang="nl-NL"/>
              <a:t>Bedrijven zoeken hulp bij </a:t>
            </a:r>
            <a:r>
              <a:rPr lang="nl-NL" dirty="0"/>
              <a:t>AI</a:t>
            </a:r>
          </a:p>
          <a:p>
            <a:endParaRPr lang="nl-NL" dirty="0"/>
          </a:p>
        </p:txBody>
      </p:sp>
    </p:spTree>
    <p:extLst>
      <p:ext uri="{BB962C8B-B14F-4D97-AF65-F5344CB8AC3E}">
        <p14:creationId xmlns:p14="http://schemas.microsoft.com/office/powerpoint/2010/main" val="24208180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8C283E-89D9-CD44-9AAC-B58C2518CE95}"/>
              </a:ext>
            </a:extLst>
          </p:cNvPr>
          <p:cNvSpPr>
            <a:spLocks noGrp="1"/>
          </p:cNvSpPr>
          <p:nvPr>
            <p:ph type="title"/>
          </p:nvPr>
        </p:nvSpPr>
        <p:spPr/>
        <p:txBody>
          <a:bodyPr/>
          <a:lstStyle/>
          <a:p>
            <a:r>
              <a:rPr lang="nl-NL" sz="5400" dirty="0"/>
              <a:t>AI en de effecten hiervan in maatwerksoftware</a:t>
            </a:r>
            <a:endParaRPr lang="en-NL" sz="5400" dirty="0"/>
          </a:p>
        </p:txBody>
      </p:sp>
      <p:sp>
        <p:nvSpPr>
          <p:cNvPr id="5" name="Subtitle 4">
            <a:extLst>
              <a:ext uri="{FF2B5EF4-FFF2-40B4-BE49-F238E27FC236}">
                <a16:creationId xmlns:a16="http://schemas.microsoft.com/office/drawing/2014/main" id="{DF41870A-B1AF-F844-9EDC-EE5BF2D65E77}"/>
              </a:ext>
            </a:extLst>
          </p:cNvPr>
          <p:cNvSpPr>
            <a:spLocks noGrp="1"/>
          </p:cNvSpPr>
          <p:nvPr>
            <p:ph type="subTitle" idx="1"/>
          </p:nvPr>
        </p:nvSpPr>
        <p:spPr/>
        <p:txBody>
          <a:bodyPr/>
          <a:lstStyle/>
          <a:p>
            <a:r>
              <a:rPr lang="nl-NL" dirty="0"/>
              <a:t>Hoe kijkt SWIS naar de toekomst?</a:t>
            </a:r>
            <a:endParaRPr lang="en-NL" dirty="0"/>
          </a:p>
        </p:txBody>
      </p:sp>
    </p:spTree>
    <p:extLst>
      <p:ext uri="{BB962C8B-B14F-4D97-AF65-F5344CB8AC3E}">
        <p14:creationId xmlns:p14="http://schemas.microsoft.com/office/powerpoint/2010/main" val="20217541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7092F1-690B-0332-9840-D993A914DFE3}"/>
              </a:ext>
            </a:extLst>
          </p:cNvPr>
          <p:cNvSpPr>
            <a:spLocks noGrp="1"/>
          </p:cNvSpPr>
          <p:nvPr>
            <p:ph type="title"/>
          </p:nvPr>
        </p:nvSpPr>
        <p:spPr/>
        <p:txBody>
          <a:bodyPr/>
          <a:lstStyle/>
          <a:p>
            <a:endParaRPr lang="nl-NL"/>
          </a:p>
        </p:txBody>
      </p:sp>
      <p:sp>
        <p:nvSpPr>
          <p:cNvPr id="3" name="Ondertitel 2">
            <a:extLst>
              <a:ext uri="{FF2B5EF4-FFF2-40B4-BE49-F238E27FC236}">
                <a16:creationId xmlns:a16="http://schemas.microsoft.com/office/drawing/2014/main" id="{A1C3DB37-DD45-B7FD-01CD-8A968673C79D}"/>
              </a:ext>
            </a:extLst>
          </p:cNvPr>
          <p:cNvSpPr>
            <a:spLocks noGrp="1"/>
          </p:cNvSpPr>
          <p:nvPr>
            <p:ph type="subTitle" idx="1"/>
          </p:nvPr>
        </p:nvSpPr>
        <p:spPr/>
        <p:txBody>
          <a:bodyPr/>
          <a:lstStyle/>
          <a:p>
            <a:endParaRPr lang="nl-NL"/>
          </a:p>
        </p:txBody>
      </p:sp>
      <p:sp>
        <p:nvSpPr>
          <p:cNvPr id="4" name="Tijdelijke aanduiding voor inhoud 3">
            <a:extLst>
              <a:ext uri="{FF2B5EF4-FFF2-40B4-BE49-F238E27FC236}">
                <a16:creationId xmlns:a16="http://schemas.microsoft.com/office/drawing/2014/main" id="{9C9953EE-32EF-FDA2-668F-A0C483BACA04}"/>
              </a:ext>
            </a:extLst>
          </p:cNvPr>
          <p:cNvSpPr>
            <a:spLocks noGrp="1"/>
          </p:cNvSpPr>
          <p:nvPr>
            <p:ph idx="13"/>
          </p:nvPr>
        </p:nvSpPr>
        <p:spPr/>
        <p:txBody>
          <a:bodyPr/>
          <a:lstStyle/>
          <a:p>
            <a:endParaRPr lang="nl-NL"/>
          </a:p>
        </p:txBody>
      </p:sp>
      <p:pic>
        <p:nvPicPr>
          <p:cNvPr id="8194" name="Picture 2" descr="English Is The New Coding Language : Case Studies Of Gen AI Tools Built  With Zero Code. | by Alden Do Rosario | Towards Generative AI | Medium">
            <a:extLst>
              <a:ext uri="{FF2B5EF4-FFF2-40B4-BE49-F238E27FC236}">
                <a16:creationId xmlns:a16="http://schemas.microsoft.com/office/drawing/2014/main" id="{BE6532C7-67C1-B151-CDBF-15B7A512CEE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73439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C30F9B7-5EE5-4F3C-E779-5A7D40A877D9}"/>
              </a:ext>
            </a:extLst>
          </p:cNvPr>
          <p:cNvSpPr>
            <a:spLocks noGrp="1"/>
          </p:cNvSpPr>
          <p:nvPr>
            <p:ph type="title"/>
          </p:nvPr>
        </p:nvSpPr>
        <p:spPr/>
        <p:txBody>
          <a:bodyPr/>
          <a:lstStyle/>
          <a:p>
            <a:r>
              <a:rPr lang="nl-NL" dirty="0"/>
              <a:t>Hoe spelen wij hier op in?</a:t>
            </a:r>
          </a:p>
        </p:txBody>
      </p:sp>
      <p:sp>
        <p:nvSpPr>
          <p:cNvPr id="6" name="Tijdelijke aanduiding voor tekst 5">
            <a:extLst>
              <a:ext uri="{FF2B5EF4-FFF2-40B4-BE49-F238E27FC236}">
                <a16:creationId xmlns:a16="http://schemas.microsoft.com/office/drawing/2014/main" id="{81D6CB76-A353-6509-ED36-8D95B1F2F62D}"/>
              </a:ext>
            </a:extLst>
          </p:cNvPr>
          <p:cNvSpPr>
            <a:spLocks noGrp="1"/>
          </p:cNvSpPr>
          <p:nvPr>
            <p:ph type="body" sz="quarter" idx="10"/>
          </p:nvPr>
        </p:nvSpPr>
        <p:spPr/>
        <p:txBody>
          <a:bodyPr/>
          <a:lstStyle/>
          <a:p>
            <a:r>
              <a:rPr lang="nl-NL" dirty="0"/>
              <a:t>Hoe laten we het internet weer winnen?</a:t>
            </a:r>
          </a:p>
        </p:txBody>
      </p:sp>
    </p:spTree>
    <p:extLst>
      <p:ext uri="{BB962C8B-B14F-4D97-AF65-F5344CB8AC3E}">
        <p14:creationId xmlns:p14="http://schemas.microsoft.com/office/powerpoint/2010/main" val="143227583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fgeronde rechthoek 52">
            <a:extLst>
              <a:ext uri="{FF2B5EF4-FFF2-40B4-BE49-F238E27FC236}">
                <a16:creationId xmlns:a16="http://schemas.microsoft.com/office/drawing/2014/main" id="{CFDD9F1C-A7A5-D66B-11D5-2A36BCB5506D}"/>
              </a:ext>
            </a:extLst>
          </p:cNvPr>
          <p:cNvSpPr>
            <a:spLocks/>
          </p:cNvSpPr>
          <p:nvPr/>
        </p:nvSpPr>
        <p:spPr>
          <a:xfrm>
            <a:off x="1989907" y="2556588"/>
            <a:ext cx="8212186" cy="2606351"/>
          </a:xfrm>
          <a:prstGeom prst="roundRect">
            <a:avLst>
              <a:gd name="adj" fmla="val 5085"/>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CBE52D7-AC04-D436-79A3-DA47CE5C6548}"/>
              </a:ext>
            </a:extLst>
          </p:cNvPr>
          <p:cNvSpPr>
            <a:spLocks noGrp="1"/>
          </p:cNvSpPr>
          <p:nvPr>
            <p:ph type="title"/>
          </p:nvPr>
        </p:nvSpPr>
        <p:spPr/>
        <p:txBody>
          <a:bodyPr/>
          <a:lstStyle/>
          <a:p>
            <a:r>
              <a:rPr lang="nl-NL" dirty="0"/>
              <a:t>Retrieval </a:t>
            </a:r>
            <a:r>
              <a:rPr lang="nl-NL" dirty="0" err="1"/>
              <a:t>Augmented</a:t>
            </a:r>
            <a:r>
              <a:rPr lang="nl-NL" dirty="0"/>
              <a:t> </a:t>
            </a:r>
            <a:r>
              <a:rPr lang="nl-NL" dirty="0" err="1"/>
              <a:t>Generation</a:t>
            </a:r>
            <a:endParaRPr lang="nl-NL" dirty="0"/>
          </a:p>
        </p:txBody>
      </p:sp>
      <p:sp>
        <p:nvSpPr>
          <p:cNvPr id="4" name="Tijdelijke aanduiding voor tekst 3">
            <a:extLst>
              <a:ext uri="{FF2B5EF4-FFF2-40B4-BE49-F238E27FC236}">
                <a16:creationId xmlns:a16="http://schemas.microsoft.com/office/drawing/2014/main" id="{C82464AE-E174-E681-E8FC-C14FD64B91CB}"/>
              </a:ext>
            </a:extLst>
          </p:cNvPr>
          <p:cNvSpPr>
            <a:spLocks noGrp="1"/>
          </p:cNvSpPr>
          <p:nvPr>
            <p:ph type="body" sz="quarter" idx="10"/>
          </p:nvPr>
        </p:nvSpPr>
        <p:spPr/>
        <p:txBody>
          <a:bodyPr/>
          <a:lstStyle/>
          <a:p>
            <a:r>
              <a:rPr lang="nl-NL"/>
              <a:t>Genereer een antwoord op basis van informatie die je eerst hebt opgehaald uit een kennisbank</a:t>
            </a:r>
          </a:p>
        </p:txBody>
      </p:sp>
      <p:sp>
        <p:nvSpPr>
          <p:cNvPr id="9" name="Tijdelijke aanduiding voor tekst 3">
            <a:extLst>
              <a:ext uri="{FF2B5EF4-FFF2-40B4-BE49-F238E27FC236}">
                <a16:creationId xmlns:a16="http://schemas.microsoft.com/office/drawing/2014/main" id="{87655899-11D7-5FA3-7700-235AD011A115}"/>
              </a:ext>
            </a:extLst>
          </p:cNvPr>
          <p:cNvSpPr txBox="1">
            <a:spLocks/>
          </p:cNvSpPr>
          <p:nvPr/>
        </p:nvSpPr>
        <p:spPr>
          <a:xfrm>
            <a:off x="3455453" y="4044820"/>
            <a:ext cx="5281094" cy="964457"/>
          </a:xfrm>
          <a:prstGeom prst="rect">
            <a:avLst/>
          </a:prstGeom>
        </p:spPr>
        <p:txBody>
          <a:bodyPr vert="horz" lIns="91440" tIns="45720" rIns="91440" bIns="45720" rtlCol="0" anchor="t">
            <a:noAutofit/>
          </a:bodyPr>
          <a:lstStyle>
            <a:lvl1pPr marL="0" indent="0" algn="ctr" defTabSz="914377" rtl="0" eaLnBrk="1" fontAlgn="auto" latinLnBrk="0" hangingPunct="1">
              <a:lnSpc>
                <a:spcPts val="2600"/>
              </a:lnSpc>
              <a:spcBef>
                <a:spcPts val="1000"/>
              </a:spcBef>
              <a:spcAft>
                <a:spcPts val="200"/>
              </a:spcAft>
              <a:buFont typeface="Arial" panose="020B0604020202020204" pitchFamily="34" charset="0"/>
              <a:buNone/>
              <a:defRPr sz="1400" b="0" i="0" kern="1200">
                <a:solidFill>
                  <a:schemeClr val="tx1"/>
                </a:solidFill>
                <a:latin typeface="Inter" panose="02000503000000020004" pitchFamily="2" charset="0"/>
                <a:ea typeface="Inter" panose="02000503000000020004" pitchFamily="2" charset="0"/>
                <a:cs typeface="+mn-cs"/>
              </a:defRPr>
            </a:lvl1pPr>
            <a:lvl2pPr marL="685783" indent="-228594" algn="l" defTabSz="914377" rtl="0" eaLnBrk="1" latinLnBrk="0" hangingPunct="1">
              <a:lnSpc>
                <a:spcPts val="2200"/>
              </a:lnSpc>
              <a:spcBef>
                <a:spcPts val="500"/>
              </a:spcBef>
              <a:spcAft>
                <a:spcPts val="200"/>
              </a:spcAft>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mn-cs"/>
              </a:defRPr>
            </a:lvl2pPr>
            <a:lvl3pPr marL="1142971" indent="-228594" algn="l" defTabSz="914377" rtl="0" eaLnBrk="1" latinLnBrk="0" hangingPunct="1">
              <a:lnSpc>
                <a:spcPts val="2000"/>
              </a:lnSpc>
              <a:spcBef>
                <a:spcPts val="500"/>
              </a:spcBef>
              <a:spcAft>
                <a:spcPts val="200"/>
              </a:spcAft>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mn-cs"/>
              </a:defRPr>
            </a:lvl3pPr>
            <a:lvl4pPr marL="1600160" indent="-228594" algn="l" defTabSz="914377" rtl="0" eaLnBrk="1" latinLnBrk="0" hangingPunct="1">
              <a:lnSpc>
                <a:spcPts val="1800"/>
              </a:lnSpc>
              <a:spcBef>
                <a:spcPts val="500"/>
              </a:spcBef>
              <a:spcAft>
                <a:spcPts val="200"/>
              </a:spcAft>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mn-cs"/>
              </a:defRPr>
            </a:lvl4pPr>
            <a:lvl5pPr marL="2057349" indent="-228594" algn="l" defTabSz="914377" rtl="0" eaLnBrk="1" latinLnBrk="0" hangingPunct="1">
              <a:lnSpc>
                <a:spcPts val="1400"/>
              </a:lnSpc>
              <a:spcBef>
                <a:spcPts val="500"/>
              </a:spcBef>
              <a:spcAft>
                <a:spcPts val="200"/>
              </a:spcAft>
              <a:buFont typeface="Arial" panose="020B0604020202020204" pitchFamily="34" charset="0"/>
              <a:buChar char="•"/>
              <a:defRPr sz="1000" b="0" i="0" kern="1200">
                <a:solidFill>
                  <a:schemeClr val="tx1"/>
                </a:solidFill>
                <a:latin typeface="Inter" panose="02000503000000020004" pitchFamily="2" charset="0"/>
                <a:ea typeface="Inter" panose="02000503000000020004"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7" rtl="0" eaLnBrk="1" fontAlgn="auto" latinLnBrk="0" hangingPunct="1">
              <a:lnSpc>
                <a:spcPts val="1800"/>
              </a:lnSpc>
              <a:spcBef>
                <a:spcPts val="1000"/>
              </a:spcBef>
              <a:spcAft>
                <a:spcPts val="200"/>
              </a:spcAft>
              <a:buClrTx/>
              <a:buSzTx/>
              <a:buFont typeface="Arial" panose="020B0604020202020204" pitchFamily="34" charset="0"/>
              <a:buNone/>
              <a:tabLst/>
              <a:defRPr/>
            </a:pPr>
            <a:r>
              <a:rPr kumimoji="0" lang="nl-NL" sz="1100" b="0"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Retrieval </a:t>
            </a:r>
            <a:r>
              <a:rPr kumimoji="0" lang="nl-NL" sz="1100" b="0" i="0" u="none" strike="noStrike" kern="1200" cap="none" spc="0" normalizeH="0" baseline="0" noProof="0" dirty="0" err="1">
                <a:ln>
                  <a:noFill/>
                </a:ln>
                <a:solidFill>
                  <a:srgbClr val="000000"/>
                </a:solidFill>
                <a:effectLst/>
                <a:uLnTx/>
                <a:uFillTx/>
                <a:latin typeface="Inter" panose="02000503000000020004" pitchFamily="2" charset="0"/>
                <a:ea typeface="Inter" panose="02000503000000020004" pitchFamily="2" charset="0"/>
                <a:cs typeface="+mn-cs"/>
              </a:rPr>
              <a:t>Augmented</a:t>
            </a:r>
            <a:r>
              <a:rPr kumimoji="0" lang="nl-NL" sz="1100" b="0"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 </a:t>
            </a:r>
            <a:r>
              <a:rPr kumimoji="0" lang="nl-NL" sz="1100" b="0" i="0" u="none" strike="noStrike" kern="1200" cap="none" spc="0" normalizeH="0" baseline="0" noProof="0" dirty="0" err="1">
                <a:ln>
                  <a:noFill/>
                </a:ln>
                <a:solidFill>
                  <a:srgbClr val="000000"/>
                </a:solidFill>
                <a:effectLst/>
                <a:uLnTx/>
                <a:uFillTx/>
                <a:latin typeface="Inter" panose="02000503000000020004" pitchFamily="2" charset="0"/>
                <a:ea typeface="Inter" panose="02000503000000020004" pitchFamily="2" charset="0"/>
                <a:cs typeface="+mn-cs"/>
              </a:rPr>
              <a:t>Generation</a:t>
            </a:r>
            <a:r>
              <a:rPr kumimoji="0" lang="nl-NL" sz="1100" b="0"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 (RAG) is een techniek om de </a:t>
            </a:r>
            <a:r>
              <a:rPr kumimoji="0" lang="nl-NL" sz="1100" b="1"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nauwkeurigheid en betrouwbaarheid </a:t>
            </a:r>
            <a:r>
              <a:rPr kumimoji="0" lang="nl-NL" sz="1100" b="0"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van generatieve AI-modellen te verbeteren met </a:t>
            </a:r>
            <a:r>
              <a:rPr kumimoji="0" lang="nl-NL" sz="1100" b="1"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feiten uit externe bronnen</a:t>
            </a:r>
            <a:r>
              <a:rPr kumimoji="0" lang="nl-NL" sz="1100" b="0" i="0" u="none" strike="noStrike" kern="1200" cap="none" spc="0" normalizeH="0" baseline="0" noProof="0" dirty="0">
                <a:ln>
                  <a:noFill/>
                </a:ln>
                <a:solidFill>
                  <a:srgbClr val="000000"/>
                </a:solidFill>
                <a:effectLst/>
                <a:uLnTx/>
                <a:uFillTx/>
                <a:latin typeface="Inter" panose="02000503000000020004" pitchFamily="2" charset="0"/>
                <a:ea typeface="Inter" panose="02000503000000020004" pitchFamily="2" charset="0"/>
                <a:cs typeface="+mn-cs"/>
              </a:rPr>
              <a:t>.</a:t>
            </a:r>
          </a:p>
        </p:txBody>
      </p:sp>
      <p:pic>
        <p:nvPicPr>
          <p:cNvPr id="19" name="Graphic 18">
            <a:extLst>
              <a:ext uri="{FF2B5EF4-FFF2-40B4-BE49-F238E27FC236}">
                <a16:creationId xmlns:a16="http://schemas.microsoft.com/office/drawing/2014/main" id="{8C3EB9C0-690D-34FA-E7BE-E03E76FF5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6996" y="3228546"/>
            <a:ext cx="171764" cy="171764"/>
          </a:xfrm>
          <a:prstGeom prst="rect">
            <a:avLst/>
          </a:prstGeom>
        </p:spPr>
      </p:pic>
      <p:pic>
        <p:nvPicPr>
          <p:cNvPr id="25" name="Graphic 24">
            <a:extLst>
              <a:ext uri="{FF2B5EF4-FFF2-40B4-BE49-F238E27FC236}">
                <a16:creationId xmlns:a16="http://schemas.microsoft.com/office/drawing/2014/main" id="{5D6FA500-9E9D-88A1-5B93-58F87482A6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3167" y="3228546"/>
            <a:ext cx="171764" cy="171764"/>
          </a:xfrm>
          <a:prstGeom prst="rect">
            <a:avLst/>
          </a:prstGeom>
        </p:spPr>
      </p:pic>
      <p:pic>
        <p:nvPicPr>
          <p:cNvPr id="27" name="Graphic 26">
            <a:extLst>
              <a:ext uri="{FF2B5EF4-FFF2-40B4-BE49-F238E27FC236}">
                <a16:creationId xmlns:a16="http://schemas.microsoft.com/office/drawing/2014/main" id="{3F78F090-CE6E-329E-26EE-1682408BE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8312" y="3228546"/>
            <a:ext cx="171764" cy="171764"/>
          </a:xfrm>
          <a:prstGeom prst="rect">
            <a:avLst/>
          </a:prstGeom>
        </p:spPr>
      </p:pic>
      <p:grpSp>
        <p:nvGrpSpPr>
          <p:cNvPr id="39" name="Groep 38">
            <a:extLst>
              <a:ext uri="{FF2B5EF4-FFF2-40B4-BE49-F238E27FC236}">
                <a16:creationId xmlns:a16="http://schemas.microsoft.com/office/drawing/2014/main" id="{7E39A9A0-7860-F12C-D3CA-A127E09CF215}"/>
              </a:ext>
            </a:extLst>
          </p:cNvPr>
          <p:cNvGrpSpPr/>
          <p:nvPr/>
        </p:nvGrpSpPr>
        <p:grpSpPr>
          <a:xfrm>
            <a:off x="2526865" y="3058578"/>
            <a:ext cx="1112237" cy="503853"/>
            <a:chOff x="3615273" y="4248877"/>
            <a:chExt cx="1112237" cy="503853"/>
          </a:xfrm>
        </p:grpSpPr>
        <p:sp>
          <p:nvSpPr>
            <p:cNvPr id="35" name="Afgeronde rechthoek 34">
              <a:extLst>
                <a:ext uri="{FF2B5EF4-FFF2-40B4-BE49-F238E27FC236}">
                  <a16:creationId xmlns:a16="http://schemas.microsoft.com/office/drawing/2014/main" id="{06B65DB3-FA2B-4161-8AB7-7D9C84F13340}"/>
                </a:ext>
              </a:extLst>
            </p:cNvPr>
            <p:cNvSpPr/>
            <p:nvPr/>
          </p:nvSpPr>
          <p:spPr>
            <a:xfrm>
              <a:off x="3615273" y="4248877"/>
              <a:ext cx="1112237" cy="50385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34" name="Tekstvak 33">
              <a:extLst>
                <a:ext uri="{FF2B5EF4-FFF2-40B4-BE49-F238E27FC236}">
                  <a16:creationId xmlns:a16="http://schemas.microsoft.com/office/drawing/2014/main" id="{62F46EE3-679B-7C8F-28FD-FA8F32BB2CE1}"/>
                </a:ext>
              </a:extLst>
            </p:cNvPr>
            <p:cNvSpPr txBox="1"/>
            <p:nvPr/>
          </p:nvSpPr>
          <p:spPr>
            <a:xfrm>
              <a:off x="4005231" y="4366728"/>
              <a:ext cx="641414" cy="261610"/>
            </a:xfrm>
            <a:prstGeom prst="rect">
              <a:avLst/>
            </a:prstGeom>
          </p:spPr>
          <p:txBody>
            <a:bodyPr vert="horz" wrap="square" lIns="91440" tIns="45720" rIns="91440" bIns="4572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mn-cs"/>
                </a:rPr>
                <a:t>Vraag</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37" name="Graphic 36">
              <a:extLst>
                <a:ext uri="{FF2B5EF4-FFF2-40B4-BE49-F238E27FC236}">
                  <a16:creationId xmlns:a16="http://schemas.microsoft.com/office/drawing/2014/main" id="{26FABE22-AE5C-D914-D730-D5F6F424C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6630" y="4385388"/>
              <a:ext cx="228600" cy="228600"/>
            </a:xfrm>
            <a:prstGeom prst="rect">
              <a:avLst/>
            </a:prstGeom>
          </p:spPr>
        </p:pic>
      </p:grpSp>
      <p:grpSp>
        <p:nvGrpSpPr>
          <p:cNvPr id="40" name="Groep 39">
            <a:extLst>
              <a:ext uri="{FF2B5EF4-FFF2-40B4-BE49-F238E27FC236}">
                <a16:creationId xmlns:a16="http://schemas.microsoft.com/office/drawing/2014/main" id="{35A09290-C9BE-C087-9FBD-45EE2C0450BC}"/>
              </a:ext>
            </a:extLst>
          </p:cNvPr>
          <p:cNvGrpSpPr/>
          <p:nvPr/>
        </p:nvGrpSpPr>
        <p:grpSpPr>
          <a:xfrm>
            <a:off x="4206653" y="3058578"/>
            <a:ext cx="1520419" cy="548738"/>
            <a:chOff x="3615273" y="4248877"/>
            <a:chExt cx="1322526" cy="548738"/>
          </a:xfrm>
        </p:grpSpPr>
        <p:sp>
          <p:nvSpPr>
            <p:cNvPr id="41" name="Afgeronde rechthoek 40">
              <a:extLst>
                <a:ext uri="{FF2B5EF4-FFF2-40B4-BE49-F238E27FC236}">
                  <a16:creationId xmlns:a16="http://schemas.microsoft.com/office/drawing/2014/main" id="{EF102A40-C008-D3F8-0B64-CF36534A5063}"/>
                </a:ext>
              </a:extLst>
            </p:cNvPr>
            <p:cNvSpPr/>
            <p:nvPr/>
          </p:nvSpPr>
          <p:spPr>
            <a:xfrm>
              <a:off x="3615273" y="4248877"/>
              <a:ext cx="1322526" cy="50385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42" name="Tekstvak 41">
              <a:extLst>
                <a:ext uri="{FF2B5EF4-FFF2-40B4-BE49-F238E27FC236}">
                  <a16:creationId xmlns:a16="http://schemas.microsoft.com/office/drawing/2014/main" id="{AC837285-E3C7-14D5-76F1-D7982426DAF4}"/>
                </a:ext>
              </a:extLst>
            </p:cNvPr>
            <p:cNvSpPr txBox="1"/>
            <p:nvPr/>
          </p:nvSpPr>
          <p:spPr>
            <a:xfrm>
              <a:off x="4005231" y="4366728"/>
              <a:ext cx="883636" cy="430887"/>
            </a:xfrm>
            <a:prstGeom prst="rect">
              <a:avLst/>
            </a:prstGeom>
          </p:spPr>
          <p:txBody>
            <a:bodyPr vert="horz" wrap="square" lIns="91440" tIns="45720" rIns="91440" bIns="4572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mn-cs"/>
                </a:rPr>
                <a:t>Kennisbank</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43" name="Graphic 42">
              <a:extLst>
                <a:ext uri="{FF2B5EF4-FFF2-40B4-BE49-F238E27FC236}">
                  <a16:creationId xmlns:a16="http://schemas.microsoft.com/office/drawing/2014/main" id="{A8A4453A-DD36-66C4-D910-0FC2C656F78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776630" y="4372948"/>
              <a:ext cx="228600" cy="228600"/>
            </a:xfrm>
            <a:prstGeom prst="rect">
              <a:avLst/>
            </a:prstGeom>
          </p:spPr>
        </p:pic>
      </p:grpSp>
      <p:grpSp>
        <p:nvGrpSpPr>
          <p:cNvPr id="45" name="Groep 44">
            <a:extLst>
              <a:ext uri="{FF2B5EF4-FFF2-40B4-BE49-F238E27FC236}">
                <a16:creationId xmlns:a16="http://schemas.microsoft.com/office/drawing/2014/main" id="{8CF6AA2A-275C-5C05-8D2F-86DFE4947766}"/>
              </a:ext>
            </a:extLst>
          </p:cNvPr>
          <p:cNvGrpSpPr/>
          <p:nvPr/>
        </p:nvGrpSpPr>
        <p:grpSpPr>
          <a:xfrm>
            <a:off x="6342825" y="3058578"/>
            <a:ext cx="1377593" cy="503853"/>
            <a:chOff x="3615273" y="4248877"/>
            <a:chExt cx="1377593" cy="503853"/>
          </a:xfrm>
        </p:grpSpPr>
        <p:sp>
          <p:nvSpPr>
            <p:cNvPr id="46" name="Afgeronde rechthoek 45">
              <a:extLst>
                <a:ext uri="{FF2B5EF4-FFF2-40B4-BE49-F238E27FC236}">
                  <a16:creationId xmlns:a16="http://schemas.microsoft.com/office/drawing/2014/main" id="{E8DC1EA7-D27B-3902-B9CD-A332E9860941}"/>
                </a:ext>
              </a:extLst>
            </p:cNvPr>
            <p:cNvSpPr/>
            <p:nvPr/>
          </p:nvSpPr>
          <p:spPr>
            <a:xfrm>
              <a:off x="3615273" y="4248877"/>
              <a:ext cx="1377593" cy="50385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47" name="Tekstvak 46">
              <a:extLst>
                <a:ext uri="{FF2B5EF4-FFF2-40B4-BE49-F238E27FC236}">
                  <a16:creationId xmlns:a16="http://schemas.microsoft.com/office/drawing/2014/main" id="{B483689E-C59C-C414-A758-3916C90D292C}"/>
                </a:ext>
              </a:extLst>
            </p:cNvPr>
            <p:cNvSpPr txBox="1"/>
            <p:nvPr/>
          </p:nvSpPr>
          <p:spPr>
            <a:xfrm>
              <a:off x="4005231" y="4366728"/>
              <a:ext cx="883636" cy="261610"/>
            </a:xfrm>
            <a:prstGeom prst="rect">
              <a:avLst/>
            </a:prstGeom>
          </p:spPr>
          <p:txBody>
            <a:bodyPr vert="horz" wrap="square" lIns="91440" tIns="45720" rIns="91440" bIns="4572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mn-cs"/>
                </a:rPr>
                <a:t>Taalmodel</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48" name="Graphic 47">
              <a:extLst>
                <a:ext uri="{FF2B5EF4-FFF2-40B4-BE49-F238E27FC236}">
                  <a16:creationId xmlns:a16="http://schemas.microsoft.com/office/drawing/2014/main" id="{DFBDA540-A705-9628-10B7-A32FAED401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39956" y="4385388"/>
              <a:ext cx="301948" cy="228600"/>
            </a:xfrm>
            <a:prstGeom prst="rect">
              <a:avLst/>
            </a:prstGeom>
          </p:spPr>
        </p:pic>
      </p:grpSp>
      <p:grpSp>
        <p:nvGrpSpPr>
          <p:cNvPr id="49" name="Groep 48">
            <a:extLst>
              <a:ext uri="{FF2B5EF4-FFF2-40B4-BE49-F238E27FC236}">
                <a16:creationId xmlns:a16="http://schemas.microsoft.com/office/drawing/2014/main" id="{B5E49D1D-33F1-8406-516D-2C8E5E11E089}"/>
              </a:ext>
            </a:extLst>
          </p:cNvPr>
          <p:cNvGrpSpPr/>
          <p:nvPr/>
        </p:nvGrpSpPr>
        <p:grpSpPr>
          <a:xfrm>
            <a:off x="8287970" y="3058578"/>
            <a:ext cx="1377593" cy="503853"/>
            <a:chOff x="3615273" y="4248877"/>
            <a:chExt cx="1377593" cy="503853"/>
          </a:xfrm>
        </p:grpSpPr>
        <p:sp>
          <p:nvSpPr>
            <p:cNvPr id="50" name="Afgeronde rechthoek 49">
              <a:extLst>
                <a:ext uri="{FF2B5EF4-FFF2-40B4-BE49-F238E27FC236}">
                  <a16:creationId xmlns:a16="http://schemas.microsoft.com/office/drawing/2014/main" id="{AF749D8B-BAAC-A2D4-B54C-6EDB7AEEA454}"/>
                </a:ext>
              </a:extLst>
            </p:cNvPr>
            <p:cNvSpPr/>
            <p:nvPr/>
          </p:nvSpPr>
          <p:spPr>
            <a:xfrm>
              <a:off x="3615273" y="4248877"/>
              <a:ext cx="1377593" cy="50385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51" name="Tekstvak 50">
              <a:extLst>
                <a:ext uri="{FF2B5EF4-FFF2-40B4-BE49-F238E27FC236}">
                  <a16:creationId xmlns:a16="http://schemas.microsoft.com/office/drawing/2014/main" id="{1FF6D0CF-E07A-37B9-7805-9977C6123777}"/>
                </a:ext>
              </a:extLst>
            </p:cNvPr>
            <p:cNvSpPr txBox="1"/>
            <p:nvPr/>
          </p:nvSpPr>
          <p:spPr>
            <a:xfrm>
              <a:off x="4005231" y="4366728"/>
              <a:ext cx="883636" cy="261610"/>
            </a:xfrm>
            <a:prstGeom prst="rect">
              <a:avLst/>
            </a:prstGeom>
          </p:spPr>
          <p:txBody>
            <a:bodyPr vert="horz" wrap="square" lIns="91440" tIns="45720" rIns="91440" bIns="4572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mn-cs"/>
                </a:rPr>
                <a:t>Antwoord</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52" name="Graphic 51">
              <a:extLst>
                <a:ext uri="{FF2B5EF4-FFF2-40B4-BE49-F238E27FC236}">
                  <a16:creationId xmlns:a16="http://schemas.microsoft.com/office/drawing/2014/main" id="{4EE1D0A7-B5D2-FAE8-0E30-57B7319F2D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76630" y="4385388"/>
              <a:ext cx="228600" cy="228600"/>
            </a:xfrm>
            <a:prstGeom prst="rect">
              <a:avLst/>
            </a:prstGeom>
          </p:spPr>
        </p:pic>
      </p:grpSp>
    </p:spTree>
    <p:extLst>
      <p:ext uri="{BB962C8B-B14F-4D97-AF65-F5344CB8AC3E}">
        <p14:creationId xmlns:p14="http://schemas.microsoft.com/office/powerpoint/2010/main" val="2310186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A8036-6D06-685E-1840-A1B3B7BD9419}"/>
              </a:ext>
            </a:extLst>
          </p:cNvPr>
          <p:cNvSpPr>
            <a:spLocks noGrp="1"/>
          </p:cNvSpPr>
          <p:nvPr>
            <p:ph type="ctrTitle"/>
          </p:nvPr>
        </p:nvSpPr>
        <p:spPr/>
        <p:txBody>
          <a:bodyPr/>
          <a:lstStyle/>
          <a:p>
            <a:r>
              <a:rPr lang="nl-NL"/>
              <a:t>De </a:t>
            </a:r>
            <a:r>
              <a:rPr lang="nl-NL">
                <a:gradFill flip="none" rotWithShape="1">
                  <a:gsLst>
                    <a:gs pos="0">
                      <a:srgbClr val="2162A2"/>
                    </a:gs>
                    <a:gs pos="100000">
                      <a:srgbClr val="2DA063"/>
                    </a:gs>
                  </a:gsLst>
                  <a:lin ang="18900000" scaled="1"/>
                  <a:tileRect/>
                </a:gradFill>
              </a:rPr>
              <a:t>zoekmachine</a:t>
            </a:r>
            <a:r>
              <a:rPr lang="nl-NL"/>
              <a:t> die </a:t>
            </a:r>
            <a:br>
              <a:rPr lang="nl-NL"/>
            </a:br>
            <a:r>
              <a:rPr lang="nl-NL"/>
              <a:t>websitebezoekers blij maakt</a:t>
            </a:r>
          </a:p>
        </p:txBody>
      </p:sp>
      <p:sp>
        <p:nvSpPr>
          <p:cNvPr id="3" name="Ondertitel 2">
            <a:extLst>
              <a:ext uri="{FF2B5EF4-FFF2-40B4-BE49-F238E27FC236}">
                <a16:creationId xmlns:a16="http://schemas.microsoft.com/office/drawing/2014/main" id="{2D0B7D9F-F447-79B2-C87C-298EAE25EF98}"/>
              </a:ext>
            </a:extLst>
          </p:cNvPr>
          <p:cNvSpPr>
            <a:spLocks noGrp="1"/>
          </p:cNvSpPr>
          <p:nvPr>
            <p:ph type="subTitle" idx="1"/>
          </p:nvPr>
        </p:nvSpPr>
        <p:spPr/>
        <p:txBody>
          <a:bodyPr/>
          <a:lstStyle/>
          <a:p>
            <a:r>
              <a:rPr lang="nl-NL" err="1"/>
              <a:t>Vragen.ai</a:t>
            </a:r>
            <a:r>
              <a:rPr lang="nl-NL"/>
              <a:t> maakt vinden van informatie persoonlijker, intuïtiever én sneller.</a:t>
            </a:r>
          </a:p>
        </p:txBody>
      </p:sp>
      <p:sp>
        <p:nvSpPr>
          <p:cNvPr id="4" name="Tijdelijke aanduiding voor tekst 3">
            <a:extLst>
              <a:ext uri="{FF2B5EF4-FFF2-40B4-BE49-F238E27FC236}">
                <a16:creationId xmlns:a16="http://schemas.microsoft.com/office/drawing/2014/main" id="{DC431EDF-5397-DE73-5801-56557EF4DA0A}"/>
              </a:ext>
            </a:extLst>
          </p:cNvPr>
          <p:cNvSpPr>
            <a:spLocks noGrp="1"/>
          </p:cNvSpPr>
          <p:nvPr>
            <p:ph type="body" sz="quarter" idx="10"/>
          </p:nvPr>
        </p:nvSpPr>
        <p:spPr/>
        <p:txBody>
          <a:bodyPr/>
          <a:lstStyle/>
          <a:p>
            <a:r>
              <a:rPr lang="nl-NL"/>
              <a:t>Stel je vraag en krijg antwoord</a:t>
            </a:r>
          </a:p>
        </p:txBody>
      </p:sp>
    </p:spTree>
    <p:extLst>
      <p:ext uri="{BB962C8B-B14F-4D97-AF65-F5344CB8AC3E}">
        <p14:creationId xmlns:p14="http://schemas.microsoft.com/office/powerpoint/2010/main" val="2634414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35973-3BDF-3F47-C82E-428C1504C4BE}"/>
              </a:ext>
            </a:extLst>
          </p:cNvPr>
          <p:cNvSpPr>
            <a:spLocks noGrp="1"/>
          </p:cNvSpPr>
          <p:nvPr>
            <p:ph type="ctrTitle"/>
          </p:nvPr>
        </p:nvSpPr>
        <p:spPr/>
        <p:txBody>
          <a:bodyPr>
            <a:normAutofit/>
          </a:bodyPr>
          <a:lstStyle/>
          <a:p>
            <a:r>
              <a:rPr lang="nl-NL"/>
              <a:t>Waarom vragen het </a:t>
            </a:r>
            <a:br>
              <a:rPr lang="nl-NL"/>
            </a:br>
            <a:r>
              <a:rPr lang="nl-NL"/>
              <a:t>nieuwe zoeken is</a:t>
            </a:r>
          </a:p>
        </p:txBody>
      </p:sp>
      <p:sp>
        <p:nvSpPr>
          <p:cNvPr id="3" name="Ondertitel 2">
            <a:extLst>
              <a:ext uri="{FF2B5EF4-FFF2-40B4-BE49-F238E27FC236}">
                <a16:creationId xmlns:a16="http://schemas.microsoft.com/office/drawing/2014/main" id="{A7115392-F11D-B8C5-1EED-92E484C464A2}"/>
              </a:ext>
            </a:extLst>
          </p:cNvPr>
          <p:cNvSpPr>
            <a:spLocks noGrp="1"/>
          </p:cNvSpPr>
          <p:nvPr>
            <p:ph type="subTitle" idx="1"/>
          </p:nvPr>
        </p:nvSpPr>
        <p:spPr/>
        <p:txBody>
          <a:bodyPr/>
          <a:lstStyle/>
          <a:p>
            <a:r>
              <a:rPr lang="nl-NL"/>
              <a:t>Wat maakt </a:t>
            </a:r>
            <a:r>
              <a:rPr lang="nl-NL" err="1"/>
              <a:t>Vragen.ai</a:t>
            </a:r>
            <a:r>
              <a:rPr lang="nl-NL"/>
              <a:t> anders dan ‘gewoon’ zoeken op websites?</a:t>
            </a:r>
          </a:p>
        </p:txBody>
      </p:sp>
      <p:pic>
        <p:nvPicPr>
          <p:cNvPr id="7" name="Image 2">
            <a:extLst>
              <a:ext uri="{FF2B5EF4-FFF2-40B4-BE49-F238E27FC236}">
                <a16:creationId xmlns:a16="http://schemas.microsoft.com/office/drawing/2014/main" id="{1014F23B-1997-7582-EF68-7CBFC9E0DE8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34761" y="3792876"/>
            <a:ext cx="8118187" cy="1410363"/>
          </a:xfrm>
          <a:prstGeom prst="rect">
            <a:avLst/>
          </a:prstGeom>
        </p:spPr>
      </p:pic>
      <p:sp>
        <p:nvSpPr>
          <p:cNvPr id="4" name="Tijdelijke aanduiding voor tekst 3">
            <a:extLst>
              <a:ext uri="{FF2B5EF4-FFF2-40B4-BE49-F238E27FC236}">
                <a16:creationId xmlns:a16="http://schemas.microsoft.com/office/drawing/2014/main" id="{99CBCDBB-480B-D344-4174-309607E23B91}"/>
              </a:ext>
            </a:extLst>
          </p:cNvPr>
          <p:cNvSpPr>
            <a:spLocks noGrp="1"/>
          </p:cNvSpPr>
          <p:nvPr>
            <p:ph type="body" sz="quarter" idx="10"/>
          </p:nvPr>
        </p:nvSpPr>
        <p:spPr/>
        <p:txBody>
          <a:bodyPr/>
          <a:lstStyle/>
          <a:p>
            <a:r>
              <a:rPr lang="nl-NL"/>
              <a:t>Kinderbijslag</a:t>
            </a:r>
          </a:p>
        </p:txBody>
      </p:sp>
    </p:spTree>
    <p:extLst>
      <p:ext uri="{BB962C8B-B14F-4D97-AF65-F5344CB8AC3E}">
        <p14:creationId xmlns:p14="http://schemas.microsoft.com/office/powerpoint/2010/main" val="11824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35973-3BDF-3F47-C82E-428C1504C4BE}"/>
              </a:ext>
            </a:extLst>
          </p:cNvPr>
          <p:cNvSpPr>
            <a:spLocks noGrp="1"/>
          </p:cNvSpPr>
          <p:nvPr>
            <p:ph type="ctrTitle"/>
          </p:nvPr>
        </p:nvSpPr>
        <p:spPr>
          <a:xfrm>
            <a:off x="839787" y="1458827"/>
            <a:ext cx="10499725" cy="875222"/>
          </a:xfrm>
        </p:spPr>
        <p:txBody>
          <a:bodyPr>
            <a:normAutofit/>
          </a:bodyPr>
          <a:lstStyle/>
          <a:p>
            <a:r>
              <a:rPr lang="nl-NL"/>
              <a:t>166 zoekresultaten</a:t>
            </a:r>
          </a:p>
        </p:txBody>
      </p:sp>
      <p:pic>
        <p:nvPicPr>
          <p:cNvPr id="7" name="Image 2">
            <a:extLst>
              <a:ext uri="{FF2B5EF4-FFF2-40B4-BE49-F238E27FC236}">
                <a16:creationId xmlns:a16="http://schemas.microsoft.com/office/drawing/2014/main" id="{1014F23B-1997-7582-EF68-7CBFC9E0DE8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34761" y="2458709"/>
            <a:ext cx="8118187" cy="1410363"/>
          </a:xfrm>
          <a:prstGeom prst="rect">
            <a:avLst/>
          </a:prstGeom>
        </p:spPr>
      </p:pic>
      <p:sp>
        <p:nvSpPr>
          <p:cNvPr id="4" name="Tijdelijke aanduiding voor tekst 3">
            <a:extLst>
              <a:ext uri="{FF2B5EF4-FFF2-40B4-BE49-F238E27FC236}">
                <a16:creationId xmlns:a16="http://schemas.microsoft.com/office/drawing/2014/main" id="{99CBCDBB-480B-D344-4174-309607E23B91}"/>
              </a:ext>
            </a:extLst>
          </p:cNvPr>
          <p:cNvSpPr>
            <a:spLocks noGrp="1"/>
          </p:cNvSpPr>
          <p:nvPr>
            <p:ph type="body" sz="quarter" idx="10"/>
          </p:nvPr>
        </p:nvSpPr>
        <p:spPr>
          <a:xfrm>
            <a:off x="2494150" y="2935336"/>
            <a:ext cx="6670021" cy="430213"/>
          </a:xfrm>
        </p:spPr>
        <p:txBody>
          <a:bodyPr/>
          <a:lstStyle/>
          <a:p>
            <a:r>
              <a:rPr lang="nl-NL"/>
              <a:t>Kinderbijslag</a:t>
            </a:r>
          </a:p>
        </p:txBody>
      </p:sp>
      <p:pic>
        <p:nvPicPr>
          <p:cNvPr id="15" name="Graphic 14">
            <a:extLst>
              <a:ext uri="{FF2B5EF4-FFF2-40B4-BE49-F238E27FC236}">
                <a16:creationId xmlns:a16="http://schemas.microsoft.com/office/drawing/2014/main" id="{E9785527-367D-C539-A88A-E5DDFAA79565}"/>
              </a:ext>
            </a:extLst>
          </p:cNvPr>
          <p:cNvPicPr>
            <a:picLocks noChangeAspect="1"/>
          </p:cNvPicPr>
          <p:nvPr/>
        </p:nvPicPr>
        <p:blipFill>
          <a:blip r:embed="rId4">
            <a:alphaModFix amt="70000"/>
            <a:extLst>
              <a:ext uri="{96DAC541-7B7A-43D3-8B79-37D633B846F1}">
                <asvg:svgBlip xmlns:asvg="http://schemas.microsoft.com/office/drawing/2016/SVG/main" r:embed="rId5"/>
              </a:ext>
            </a:extLst>
          </a:blip>
          <a:stretch>
            <a:fillRect/>
          </a:stretch>
        </p:blipFill>
        <p:spPr>
          <a:xfrm>
            <a:off x="3464379" y="3993732"/>
            <a:ext cx="5454650" cy="1626231"/>
          </a:xfrm>
          <a:prstGeom prst="rect">
            <a:avLst/>
          </a:prstGeom>
        </p:spPr>
      </p:pic>
      <p:pic>
        <p:nvPicPr>
          <p:cNvPr id="19" name="Afbeelding 18" descr="Afbeelding met smiley, emoticon, geel, tekenfilm&#10;&#10;Automatisch gegenereerde beschrijving">
            <a:extLst>
              <a:ext uri="{FF2B5EF4-FFF2-40B4-BE49-F238E27FC236}">
                <a16:creationId xmlns:a16="http://schemas.microsoft.com/office/drawing/2014/main" id="{4C71DC30-702A-8B20-F408-1C5EF92593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19883" y="1074668"/>
            <a:ext cx="961146" cy="961146"/>
          </a:xfrm>
          <a:prstGeom prst="rect">
            <a:avLst/>
          </a:prstGeom>
        </p:spPr>
      </p:pic>
    </p:spTree>
    <p:extLst>
      <p:ext uri="{BB962C8B-B14F-4D97-AF65-F5344CB8AC3E}">
        <p14:creationId xmlns:p14="http://schemas.microsoft.com/office/powerpoint/2010/main" val="426598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35973-3BDF-3F47-C82E-428C1504C4BE}"/>
              </a:ext>
            </a:extLst>
          </p:cNvPr>
          <p:cNvSpPr>
            <a:spLocks noGrp="1"/>
          </p:cNvSpPr>
          <p:nvPr>
            <p:ph type="ctrTitle"/>
          </p:nvPr>
        </p:nvSpPr>
        <p:spPr>
          <a:xfrm>
            <a:off x="839787" y="2010370"/>
            <a:ext cx="10499725" cy="875222"/>
          </a:xfrm>
        </p:spPr>
        <p:txBody>
          <a:bodyPr>
            <a:normAutofit/>
          </a:bodyPr>
          <a:lstStyle/>
          <a:p>
            <a:r>
              <a:rPr lang="nl-NL"/>
              <a:t>Geen zoekresultaten</a:t>
            </a:r>
          </a:p>
        </p:txBody>
      </p:sp>
      <p:pic>
        <p:nvPicPr>
          <p:cNvPr id="7" name="Image 2">
            <a:extLst>
              <a:ext uri="{FF2B5EF4-FFF2-40B4-BE49-F238E27FC236}">
                <a16:creationId xmlns:a16="http://schemas.microsoft.com/office/drawing/2014/main" id="{1014F23B-1997-7582-EF68-7CBFC9E0DE8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34761" y="3010252"/>
            <a:ext cx="8118187" cy="1410363"/>
          </a:xfrm>
          <a:prstGeom prst="rect">
            <a:avLst/>
          </a:prstGeom>
        </p:spPr>
      </p:pic>
      <p:sp>
        <p:nvSpPr>
          <p:cNvPr id="4" name="Tijdelijke aanduiding voor tekst 3">
            <a:extLst>
              <a:ext uri="{FF2B5EF4-FFF2-40B4-BE49-F238E27FC236}">
                <a16:creationId xmlns:a16="http://schemas.microsoft.com/office/drawing/2014/main" id="{99CBCDBB-480B-D344-4174-309607E23B91}"/>
              </a:ext>
            </a:extLst>
          </p:cNvPr>
          <p:cNvSpPr>
            <a:spLocks noGrp="1"/>
          </p:cNvSpPr>
          <p:nvPr>
            <p:ph type="body" sz="quarter" idx="10"/>
          </p:nvPr>
        </p:nvSpPr>
        <p:spPr>
          <a:xfrm>
            <a:off x="2494150" y="3486879"/>
            <a:ext cx="6670021" cy="430213"/>
          </a:xfrm>
        </p:spPr>
        <p:txBody>
          <a:bodyPr/>
          <a:lstStyle/>
          <a:p>
            <a:r>
              <a:rPr lang="nl-NL"/>
              <a:t>Kinderbijslag geadopteerd kind</a:t>
            </a:r>
          </a:p>
        </p:txBody>
      </p:sp>
      <p:pic>
        <p:nvPicPr>
          <p:cNvPr id="19" name="Afbeelding 18">
            <a:extLst>
              <a:ext uri="{FF2B5EF4-FFF2-40B4-BE49-F238E27FC236}">
                <a16:creationId xmlns:a16="http://schemas.microsoft.com/office/drawing/2014/main" id="{4C71DC30-702A-8B20-F408-1C5EF92593E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57768" y="1626211"/>
            <a:ext cx="961146" cy="961146"/>
          </a:xfrm>
          <a:prstGeom prst="rect">
            <a:avLst/>
          </a:prstGeom>
        </p:spPr>
      </p:pic>
      <p:pic>
        <p:nvPicPr>
          <p:cNvPr id="8" name="Graphic 7">
            <a:extLst>
              <a:ext uri="{FF2B5EF4-FFF2-40B4-BE49-F238E27FC236}">
                <a16:creationId xmlns:a16="http://schemas.microsoft.com/office/drawing/2014/main" id="{55A49A35-2CAF-6213-1D3B-1493132666FC}"/>
              </a:ext>
            </a:extLst>
          </p:cNvPr>
          <p:cNvPicPr>
            <a:picLocks noChangeAspect="1"/>
          </p:cNvPicPr>
          <p:nvPr/>
        </p:nvPicPr>
        <p:blipFill>
          <a:blip r:embed="rId5">
            <a:alphaModFix amt="70000"/>
            <a:extLst>
              <a:ext uri="{96DAC541-7B7A-43D3-8B79-37D633B846F1}">
                <asvg:svgBlip xmlns:asvg="http://schemas.microsoft.com/office/drawing/2016/SVG/main" r:embed="rId6"/>
              </a:ext>
            </a:extLst>
          </a:blip>
          <a:stretch>
            <a:fillRect/>
          </a:stretch>
        </p:blipFill>
        <p:spPr>
          <a:xfrm>
            <a:off x="3464379" y="4545275"/>
            <a:ext cx="5454650" cy="406558"/>
          </a:xfrm>
          <a:prstGeom prst="rect">
            <a:avLst/>
          </a:prstGeom>
        </p:spPr>
      </p:pic>
    </p:spTree>
    <p:extLst>
      <p:ext uri="{BB962C8B-B14F-4D97-AF65-F5344CB8AC3E}">
        <p14:creationId xmlns:p14="http://schemas.microsoft.com/office/powerpoint/2010/main" val="424001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351"/>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851"/>
                            </p:stCondLst>
                            <p:childTnLst>
                              <p:par>
                                <p:cTn id="11" presetID="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35973-3BDF-3F47-C82E-428C1504C4BE}"/>
              </a:ext>
            </a:extLst>
          </p:cNvPr>
          <p:cNvSpPr>
            <a:spLocks noGrp="1"/>
          </p:cNvSpPr>
          <p:nvPr>
            <p:ph type="ctrTitle"/>
          </p:nvPr>
        </p:nvSpPr>
        <p:spPr>
          <a:xfrm>
            <a:off x="839787" y="2010370"/>
            <a:ext cx="10499725" cy="875222"/>
          </a:xfrm>
        </p:spPr>
        <p:txBody>
          <a:bodyPr>
            <a:normAutofit/>
          </a:bodyPr>
          <a:lstStyle/>
          <a:p>
            <a:r>
              <a:rPr lang="nl-NL"/>
              <a:t>Vraag het als</a:t>
            </a:r>
          </a:p>
        </p:txBody>
      </p:sp>
      <p:pic>
        <p:nvPicPr>
          <p:cNvPr id="7" name="Image 2">
            <a:extLst>
              <a:ext uri="{FF2B5EF4-FFF2-40B4-BE49-F238E27FC236}">
                <a16:creationId xmlns:a16="http://schemas.microsoft.com/office/drawing/2014/main" id="{1014F23B-1997-7582-EF68-7CBFC9E0DE8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34761" y="3010252"/>
            <a:ext cx="8118187" cy="1410363"/>
          </a:xfrm>
          <a:prstGeom prst="rect">
            <a:avLst/>
          </a:prstGeom>
        </p:spPr>
      </p:pic>
      <p:sp>
        <p:nvSpPr>
          <p:cNvPr id="4" name="Tijdelijke aanduiding voor tekst 3">
            <a:extLst>
              <a:ext uri="{FF2B5EF4-FFF2-40B4-BE49-F238E27FC236}">
                <a16:creationId xmlns:a16="http://schemas.microsoft.com/office/drawing/2014/main" id="{99CBCDBB-480B-D344-4174-309607E23B91}"/>
              </a:ext>
            </a:extLst>
          </p:cNvPr>
          <p:cNvSpPr>
            <a:spLocks noGrp="1"/>
          </p:cNvSpPr>
          <p:nvPr>
            <p:ph type="body" sz="quarter" idx="10"/>
          </p:nvPr>
        </p:nvSpPr>
        <p:spPr>
          <a:xfrm>
            <a:off x="2494150" y="3486879"/>
            <a:ext cx="6670021" cy="430213"/>
          </a:xfrm>
        </p:spPr>
        <p:txBody>
          <a:bodyPr/>
          <a:lstStyle/>
          <a:p>
            <a:r>
              <a:rPr lang="nl-NL"/>
              <a:t>Krijg ik kinderbijslag voor mijn geadopteerde kind?</a:t>
            </a:r>
          </a:p>
        </p:txBody>
      </p:sp>
      <p:pic>
        <p:nvPicPr>
          <p:cNvPr id="19" name="Afbeelding 18">
            <a:extLst>
              <a:ext uri="{FF2B5EF4-FFF2-40B4-BE49-F238E27FC236}">
                <a16:creationId xmlns:a16="http://schemas.microsoft.com/office/drawing/2014/main" id="{4C71DC30-702A-8B20-F408-1C5EF92593E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88511" y="2082799"/>
            <a:ext cx="612467" cy="612467"/>
          </a:xfrm>
          <a:prstGeom prst="rect">
            <a:avLst/>
          </a:prstGeom>
        </p:spPr>
      </p:pic>
      <p:pic>
        <p:nvPicPr>
          <p:cNvPr id="8" name="Graphic 7">
            <a:extLst>
              <a:ext uri="{FF2B5EF4-FFF2-40B4-BE49-F238E27FC236}">
                <a16:creationId xmlns:a16="http://schemas.microsoft.com/office/drawing/2014/main" id="{55A49A35-2CAF-6213-1D3B-1493132666FC}"/>
              </a:ext>
            </a:extLst>
          </p:cNvPr>
          <p:cNvPicPr>
            <a:picLocks noChangeAspect="1"/>
          </p:cNvPicPr>
          <p:nvPr/>
        </p:nvPicPr>
        <p:blipFill>
          <a:blip r:embed="rId5">
            <a:alphaModFix amt="70000"/>
            <a:extLst>
              <a:ext uri="{96DAC541-7B7A-43D3-8B79-37D633B846F1}">
                <asvg:svgBlip xmlns:asvg="http://schemas.microsoft.com/office/drawing/2016/SVG/main" r:embed="rId6"/>
              </a:ext>
            </a:extLst>
          </a:blip>
          <a:stretch>
            <a:fillRect/>
          </a:stretch>
        </p:blipFill>
        <p:spPr>
          <a:xfrm>
            <a:off x="3464379" y="4545275"/>
            <a:ext cx="5454650" cy="406558"/>
          </a:xfrm>
          <a:prstGeom prst="rect">
            <a:avLst/>
          </a:prstGeom>
        </p:spPr>
      </p:pic>
    </p:spTree>
    <p:extLst>
      <p:ext uri="{BB962C8B-B14F-4D97-AF65-F5344CB8AC3E}">
        <p14:creationId xmlns:p14="http://schemas.microsoft.com/office/powerpoint/2010/main" val="29327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nummer, document&#10;&#10;Automatisch gegenereerde beschrijving">
            <a:extLst>
              <a:ext uri="{FF2B5EF4-FFF2-40B4-BE49-F238E27FC236}">
                <a16:creationId xmlns:a16="http://schemas.microsoft.com/office/drawing/2014/main" id="{ADD1215C-5347-01BE-FCA1-EB8BB47A63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04570" y="461212"/>
            <a:ext cx="7982860" cy="11484568"/>
          </a:xfrm>
          <a:prstGeom prst="rect">
            <a:avLst/>
          </a:prstGeom>
        </p:spPr>
      </p:pic>
    </p:spTree>
    <p:extLst>
      <p:ext uri="{BB962C8B-B14F-4D97-AF65-F5344CB8AC3E}">
        <p14:creationId xmlns:p14="http://schemas.microsoft.com/office/powerpoint/2010/main" val="274556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ppt_x"/>
                                          </p:val>
                                        </p:tav>
                                        <p:tav tm="100000">
                                          <p:val>
                                            <p:strVal val="#ppt_x"/>
                                          </p:val>
                                        </p:tav>
                                      </p:tavLst>
                                    </p:anim>
                                    <p:anim calcmode="lin" valueType="num">
                                      <p:cBhvr additive="base">
                                        <p:cTn id="8" dur="8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 3.7037E-7 L 0 -0.80602 " pathEditMode="fixed" rAng="0" ptsTypes="AA">
                                      <p:cBhvr>
                                        <p:cTn id="12" dur="1000" fill="hold"/>
                                        <p:tgtEl>
                                          <p:spTgt spid="5"/>
                                        </p:tgtEl>
                                        <p:attrNameLst>
                                          <p:attrName>ppt_x</p:attrName>
                                          <p:attrName>ppt_y</p:attrName>
                                        </p:attrNameLst>
                                      </p:cBhvr>
                                      <p:rCtr x="0" y="-4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D91B8BF5-EA0B-A759-EE9A-345FAFE6E307}"/>
              </a:ext>
            </a:extLst>
          </p:cNvPr>
          <p:cNvPicPr>
            <a:picLocks noChangeAspect="1"/>
          </p:cNvPicPr>
          <p:nvPr/>
        </p:nvPicPr>
        <p:blipFill>
          <a:blip r:embed="rId2"/>
          <a:stretch>
            <a:fillRect/>
          </a:stretch>
        </p:blipFill>
        <p:spPr>
          <a:xfrm>
            <a:off x="1332835" y="317607"/>
            <a:ext cx="9526329" cy="4715533"/>
          </a:xfrm>
          <a:prstGeom prst="rect">
            <a:avLst/>
          </a:prstGeom>
        </p:spPr>
      </p:pic>
      <p:sp>
        <p:nvSpPr>
          <p:cNvPr id="8" name="Tekstvak 7">
            <a:extLst>
              <a:ext uri="{FF2B5EF4-FFF2-40B4-BE49-F238E27FC236}">
                <a16:creationId xmlns:a16="http://schemas.microsoft.com/office/drawing/2014/main" id="{432CBBFE-AAB4-A3D2-B8A2-CC4FBA8D9E18}"/>
              </a:ext>
            </a:extLst>
          </p:cNvPr>
          <p:cNvSpPr txBox="1"/>
          <p:nvPr/>
        </p:nvSpPr>
        <p:spPr>
          <a:xfrm>
            <a:off x="4099727" y="5625993"/>
            <a:ext cx="914400" cy="914400"/>
          </a:xfrm>
          <a:prstGeom prst="rect">
            <a:avLst/>
          </a:prstGeom>
        </p:spPr>
        <p:txBody>
          <a:bodyPr vert="horz" wrap="none" lIns="91440" tIns="45720" rIns="91440" bIns="45720" rtlCol="0" anchor="t">
            <a:noAutofit/>
          </a:bodyPr>
          <a:lstStyle/>
          <a:p>
            <a:pPr algn="l"/>
            <a:r>
              <a:rPr lang="nl-NL" sz="2800" dirty="0">
                <a:solidFill>
                  <a:srgbClr val="616161"/>
                </a:solidFill>
                <a:hlinkClick r:id="rId3"/>
              </a:rPr>
              <a:t>https://www.postbus42.nl/</a:t>
            </a:r>
            <a:endParaRPr lang="nl-NL" sz="2800" dirty="0">
              <a:solidFill>
                <a:srgbClr val="616161"/>
              </a:solidFill>
            </a:endParaRPr>
          </a:p>
        </p:txBody>
      </p:sp>
    </p:spTree>
    <p:extLst>
      <p:ext uri="{BB962C8B-B14F-4D97-AF65-F5344CB8AC3E}">
        <p14:creationId xmlns:p14="http://schemas.microsoft.com/office/powerpoint/2010/main" val="292034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FC6C-6475-AB4E-9B45-FD80960B2EA1}"/>
              </a:ext>
            </a:extLst>
          </p:cNvPr>
          <p:cNvSpPr>
            <a:spLocks noGrp="1"/>
          </p:cNvSpPr>
          <p:nvPr>
            <p:ph type="title"/>
          </p:nvPr>
        </p:nvSpPr>
        <p:spPr/>
        <p:txBody>
          <a:bodyPr/>
          <a:lstStyle/>
          <a:p>
            <a:r>
              <a:rPr lang="nl-NL" dirty="0"/>
              <a:t>Even voorstellen</a:t>
            </a:r>
            <a:endParaRPr lang="en-NL" dirty="0"/>
          </a:p>
        </p:txBody>
      </p:sp>
      <p:pic>
        <p:nvPicPr>
          <p:cNvPr id="5" name="Tijdelijke aanduiding voor afbeelding 4">
            <a:extLst>
              <a:ext uri="{FF2B5EF4-FFF2-40B4-BE49-F238E27FC236}">
                <a16:creationId xmlns:a16="http://schemas.microsoft.com/office/drawing/2014/main" id="{E3C1C179-F43C-32D7-4BB8-9F050BEAB6E9}"/>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
        <p:nvSpPr>
          <p:cNvPr id="4" name="Text Placeholder 3">
            <a:extLst>
              <a:ext uri="{FF2B5EF4-FFF2-40B4-BE49-F238E27FC236}">
                <a16:creationId xmlns:a16="http://schemas.microsoft.com/office/drawing/2014/main" id="{AE173E8A-ACA3-0647-B50A-342CBCFD0671}"/>
              </a:ext>
            </a:extLst>
          </p:cNvPr>
          <p:cNvSpPr>
            <a:spLocks noGrp="1"/>
          </p:cNvSpPr>
          <p:nvPr>
            <p:ph type="body" sz="quarter" idx="13"/>
          </p:nvPr>
        </p:nvSpPr>
        <p:spPr/>
        <p:txBody>
          <a:bodyPr/>
          <a:lstStyle/>
          <a:p>
            <a:r>
              <a:rPr lang="nl-NL" dirty="0"/>
              <a:t>Bing van Moorsel</a:t>
            </a:r>
            <a:endParaRPr lang="en-NL" dirty="0"/>
          </a:p>
        </p:txBody>
      </p:sp>
      <p:sp>
        <p:nvSpPr>
          <p:cNvPr id="15" name="Text Placeholder 14">
            <a:extLst>
              <a:ext uri="{FF2B5EF4-FFF2-40B4-BE49-F238E27FC236}">
                <a16:creationId xmlns:a16="http://schemas.microsoft.com/office/drawing/2014/main" id="{192248F4-044F-1F4D-9994-CFD5C40B648A}"/>
              </a:ext>
            </a:extLst>
          </p:cNvPr>
          <p:cNvSpPr>
            <a:spLocks noGrp="1"/>
          </p:cNvSpPr>
          <p:nvPr>
            <p:ph type="body" sz="quarter" idx="14"/>
          </p:nvPr>
        </p:nvSpPr>
        <p:spPr/>
        <p:txBody>
          <a:bodyPr/>
          <a:lstStyle/>
          <a:p>
            <a:r>
              <a:rPr lang="nl-NL" dirty="0"/>
              <a:t>COO / HR </a:t>
            </a:r>
          </a:p>
        </p:txBody>
      </p:sp>
      <p:sp>
        <p:nvSpPr>
          <p:cNvPr id="17" name="Text Placeholder 16">
            <a:extLst>
              <a:ext uri="{FF2B5EF4-FFF2-40B4-BE49-F238E27FC236}">
                <a16:creationId xmlns:a16="http://schemas.microsoft.com/office/drawing/2014/main" id="{BEF7E676-362B-B546-AF76-6057AD21772B}"/>
              </a:ext>
            </a:extLst>
          </p:cNvPr>
          <p:cNvSpPr>
            <a:spLocks noGrp="1"/>
          </p:cNvSpPr>
          <p:nvPr>
            <p:ph type="body" sz="quarter" idx="16"/>
          </p:nvPr>
        </p:nvSpPr>
        <p:spPr/>
        <p:txBody>
          <a:bodyPr/>
          <a:lstStyle/>
          <a:p>
            <a:r>
              <a:rPr lang="nl-NL" dirty="0"/>
              <a:t>Björn Brala</a:t>
            </a:r>
            <a:endParaRPr lang="en-NL" dirty="0"/>
          </a:p>
        </p:txBody>
      </p:sp>
      <p:sp>
        <p:nvSpPr>
          <p:cNvPr id="18" name="Text Placeholder 17">
            <a:extLst>
              <a:ext uri="{FF2B5EF4-FFF2-40B4-BE49-F238E27FC236}">
                <a16:creationId xmlns:a16="http://schemas.microsoft.com/office/drawing/2014/main" id="{B043C1D6-2072-3C4D-AA6D-ADA90998E762}"/>
              </a:ext>
            </a:extLst>
          </p:cNvPr>
          <p:cNvSpPr>
            <a:spLocks noGrp="1"/>
          </p:cNvSpPr>
          <p:nvPr>
            <p:ph type="body" sz="quarter" idx="17"/>
          </p:nvPr>
        </p:nvSpPr>
        <p:spPr/>
        <p:txBody>
          <a:bodyPr/>
          <a:lstStyle/>
          <a:p>
            <a:r>
              <a:rPr lang="nl-NL" dirty="0"/>
              <a:t>CTO / CFO</a:t>
            </a:r>
            <a:endParaRPr lang="en-NL" dirty="0"/>
          </a:p>
        </p:txBody>
      </p:sp>
      <p:pic>
        <p:nvPicPr>
          <p:cNvPr id="1026" name="Picture 2" descr="Björn Brala - Technical Director @ SWIS">
            <a:extLst>
              <a:ext uri="{FF2B5EF4-FFF2-40B4-BE49-F238E27FC236}">
                <a16:creationId xmlns:a16="http://schemas.microsoft.com/office/drawing/2014/main" id="{E78A3243-0B56-AFB8-17FC-BA6B6ADC0C82}"/>
              </a:ext>
            </a:extLst>
          </p:cNvPr>
          <p:cNvPicPr>
            <a:picLocks noGrp="1" noChangeAspect="1" noChangeArrowheads="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7E2546B1-EBBD-A41E-54DC-352C85C30F88}"/>
              </a:ext>
            </a:extLst>
          </p:cNvPr>
          <p:cNvSpPr/>
          <p:nvPr/>
        </p:nvSpPr>
        <p:spPr>
          <a:xfrm>
            <a:off x="6937131" y="5101655"/>
            <a:ext cx="870438" cy="4287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4976846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5B622-25AE-84BB-7FA7-C4C7C498D325}"/>
              </a:ext>
            </a:extLst>
          </p:cNvPr>
          <p:cNvSpPr>
            <a:spLocks noGrp="1"/>
          </p:cNvSpPr>
          <p:nvPr>
            <p:ph type="title"/>
          </p:nvPr>
        </p:nvSpPr>
        <p:spPr/>
        <p:txBody>
          <a:bodyPr/>
          <a:lstStyle/>
          <a:p>
            <a:r>
              <a:rPr lang="nl-NL"/>
              <a:t>De techniek</a:t>
            </a:r>
          </a:p>
        </p:txBody>
      </p:sp>
      <p:sp>
        <p:nvSpPr>
          <p:cNvPr id="4" name="Tijdelijke aanduiding voor tekst 3">
            <a:extLst>
              <a:ext uri="{FF2B5EF4-FFF2-40B4-BE49-F238E27FC236}">
                <a16:creationId xmlns:a16="http://schemas.microsoft.com/office/drawing/2014/main" id="{7F51928C-9E76-EC46-7EAE-F2C92C94ABF0}"/>
              </a:ext>
            </a:extLst>
          </p:cNvPr>
          <p:cNvSpPr>
            <a:spLocks noGrp="1"/>
          </p:cNvSpPr>
          <p:nvPr>
            <p:ph idx="13"/>
          </p:nvPr>
        </p:nvSpPr>
        <p:spPr/>
        <p:txBody>
          <a:bodyPr>
            <a:normAutofit/>
          </a:bodyPr>
          <a:lstStyle/>
          <a:p>
            <a:pPr marL="0" indent="0" algn="ctr">
              <a:buNone/>
            </a:pPr>
            <a:r>
              <a:rPr lang="nl-NL" sz="1400" dirty="0"/>
              <a:t>Vragen.ai maakt hoofdzakelijk gebruik van Open Source technologie</a:t>
            </a:r>
          </a:p>
        </p:txBody>
      </p:sp>
      <p:pic>
        <p:nvPicPr>
          <p:cNvPr id="5" name="Afbeelding 4">
            <a:extLst>
              <a:ext uri="{FF2B5EF4-FFF2-40B4-BE49-F238E27FC236}">
                <a16:creationId xmlns:a16="http://schemas.microsoft.com/office/drawing/2014/main" id="{9D345FC9-28CC-46E2-110C-4C0E3D397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1504" y="2326797"/>
            <a:ext cx="1078448" cy="1077849"/>
          </a:xfrm>
          <a:prstGeom prst="rect">
            <a:avLst/>
          </a:prstGeom>
        </p:spPr>
      </p:pic>
      <p:sp>
        <p:nvSpPr>
          <p:cNvPr id="10" name="Tekstvak 9">
            <a:extLst>
              <a:ext uri="{FF2B5EF4-FFF2-40B4-BE49-F238E27FC236}">
                <a16:creationId xmlns:a16="http://schemas.microsoft.com/office/drawing/2014/main" id="{7E2FEABA-5E63-7E3D-5C29-B03A14BF21D0}"/>
              </a:ext>
            </a:extLst>
          </p:cNvPr>
          <p:cNvSpPr txBox="1"/>
          <p:nvPr/>
        </p:nvSpPr>
        <p:spPr>
          <a:xfrm>
            <a:off x="2278520" y="3378599"/>
            <a:ext cx="1224417" cy="273844"/>
          </a:xfrm>
          <a:prstGeom prst="rect">
            <a:avLst/>
          </a:prstGeom>
        </p:spPr>
        <p:txBody>
          <a:bodyPr vert="horz" wrap="square" lIns="68580" tIns="34290" rIns="68580" bIns="34290" rtlCol="0" anchor="ctr">
            <a:noAutofit/>
          </a:bodyPr>
          <a:lstStyle/>
          <a:p>
            <a:pPr algn="ctr"/>
            <a:r>
              <a:rPr lang="nl-NL" sz="1000">
                <a:solidFill>
                  <a:schemeClr val="bg2">
                    <a:lumMod val="50000"/>
                  </a:schemeClr>
                </a:solidFill>
                <a:latin typeface="Inter" panose="02000503000000020004" pitchFamily="2" charset="0"/>
                <a:ea typeface="Inter" panose="02000503000000020004" pitchFamily="2" charset="0"/>
              </a:rPr>
              <a:t>Vector database</a:t>
            </a:r>
          </a:p>
        </p:txBody>
      </p:sp>
      <p:pic>
        <p:nvPicPr>
          <p:cNvPr id="7" name="Picture 4" descr="Brand assets - Hugging Face">
            <a:extLst>
              <a:ext uri="{FF2B5EF4-FFF2-40B4-BE49-F238E27FC236}">
                <a16:creationId xmlns:a16="http://schemas.microsoft.com/office/drawing/2014/main" id="{EF21EA26-3181-CE4D-2CC6-CD28FA3D49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88497" y="2461556"/>
            <a:ext cx="3040145" cy="808331"/>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3CBBEA7A-CAEE-98F8-E8F4-6AF590D6BEE3}"/>
              </a:ext>
            </a:extLst>
          </p:cNvPr>
          <p:cNvSpPr txBox="1"/>
          <p:nvPr/>
        </p:nvSpPr>
        <p:spPr>
          <a:xfrm>
            <a:off x="4567723" y="3378597"/>
            <a:ext cx="2281692" cy="273844"/>
          </a:xfrm>
          <a:prstGeom prst="rect">
            <a:avLst/>
          </a:prstGeom>
        </p:spPr>
        <p:txBody>
          <a:bodyPr vert="horz" wrap="square" lIns="68580" tIns="34290" rIns="68580" bIns="34290" rtlCol="0" anchor="ctr">
            <a:noAutofit/>
          </a:bodyPr>
          <a:lstStyle/>
          <a:p>
            <a:pPr algn="ctr"/>
            <a:r>
              <a:rPr lang="nl-NL" sz="1000" dirty="0" err="1">
                <a:solidFill>
                  <a:schemeClr val="bg2">
                    <a:lumMod val="50000"/>
                  </a:schemeClr>
                </a:solidFill>
                <a:latin typeface="Inter" panose="02000503000000020004" pitchFamily="2" charset="0"/>
                <a:ea typeface="Inter" panose="02000503000000020004" pitchFamily="2" charset="0"/>
              </a:rPr>
              <a:t>Embedding</a:t>
            </a:r>
            <a:r>
              <a:rPr lang="nl-NL" sz="1000" dirty="0">
                <a:solidFill>
                  <a:schemeClr val="bg2">
                    <a:lumMod val="50000"/>
                  </a:schemeClr>
                </a:solidFill>
                <a:latin typeface="Inter" panose="02000503000000020004" pitchFamily="2" charset="0"/>
                <a:ea typeface="Inter" panose="02000503000000020004" pitchFamily="2" charset="0"/>
              </a:rPr>
              <a:t> Model &amp; Re-ranker</a:t>
            </a:r>
          </a:p>
        </p:txBody>
      </p:sp>
      <p:sp>
        <p:nvSpPr>
          <p:cNvPr id="12" name="Tekstvak 11">
            <a:extLst>
              <a:ext uri="{FF2B5EF4-FFF2-40B4-BE49-F238E27FC236}">
                <a16:creationId xmlns:a16="http://schemas.microsoft.com/office/drawing/2014/main" id="{CD3AA17E-52A4-EF89-21DF-83037B9F0891}"/>
              </a:ext>
            </a:extLst>
          </p:cNvPr>
          <p:cNvSpPr txBox="1"/>
          <p:nvPr/>
        </p:nvSpPr>
        <p:spPr>
          <a:xfrm>
            <a:off x="7286321" y="5497431"/>
            <a:ext cx="2015155" cy="273844"/>
          </a:xfrm>
          <a:prstGeom prst="rect">
            <a:avLst/>
          </a:prstGeom>
        </p:spPr>
        <p:txBody>
          <a:bodyPr vert="horz" wrap="square" lIns="68580" tIns="34290" rIns="68580" bIns="34290" rtlCol="0" anchor="ctr">
            <a:noAutofit/>
          </a:bodyPr>
          <a:lstStyle/>
          <a:p>
            <a:pPr algn="ctr"/>
            <a:r>
              <a:rPr lang="nl-NL" sz="1000">
                <a:solidFill>
                  <a:schemeClr val="bg2">
                    <a:lumMod val="50000"/>
                  </a:schemeClr>
                </a:solidFill>
                <a:latin typeface="Inter" panose="02000503000000020004" pitchFamily="2" charset="0"/>
                <a:ea typeface="Inter" panose="02000503000000020004" pitchFamily="2" charset="0"/>
              </a:rPr>
              <a:t>Open Source PHP-</a:t>
            </a:r>
            <a:r>
              <a:rPr lang="nl-NL" sz="1000" err="1">
                <a:solidFill>
                  <a:schemeClr val="bg2">
                    <a:lumMod val="50000"/>
                  </a:schemeClr>
                </a:solidFill>
                <a:latin typeface="Inter" panose="02000503000000020004" pitchFamily="2" charset="0"/>
                <a:ea typeface="Inter" panose="02000503000000020004" pitchFamily="2" charset="0"/>
              </a:rPr>
              <a:t>framework</a:t>
            </a:r>
            <a:endParaRPr lang="nl-NL" sz="1000">
              <a:solidFill>
                <a:schemeClr val="bg2">
                  <a:lumMod val="50000"/>
                </a:schemeClr>
              </a:solidFill>
              <a:latin typeface="Inter" panose="02000503000000020004" pitchFamily="2" charset="0"/>
              <a:ea typeface="Inter" panose="02000503000000020004" pitchFamily="2" charset="0"/>
            </a:endParaRPr>
          </a:p>
        </p:txBody>
      </p:sp>
      <p:sp>
        <p:nvSpPr>
          <p:cNvPr id="13" name="Tekstvak 12">
            <a:extLst>
              <a:ext uri="{FF2B5EF4-FFF2-40B4-BE49-F238E27FC236}">
                <a16:creationId xmlns:a16="http://schemas.microsoft.com/office/drawing/2014/main" id="{8E210AE3-94EF-4373-055D-9F4364B71C51}"/>
              </a:ext>
            </a:extLst>
          </p:cNvPr>
          <p:cNvSpPr txBox="1"/>
          <p:nvPr/>
        </p:nvSpPr>
        <p:spPr>
          <a:xfrm>
            <a:off x="4917054" y="5497431"/>
            <a:ext cx="1751414" cy="273844"/>
          </a:xfrm>
          <a:prstGeom prst="rect">
            <a:avLst/>
          </a:prstGeom>
        </p:spPr>
        <p:txBody>
          <a:bodyPr vert="horz" wrap="square" lIns="68580" tIns="34290" rIns="68580" bIns="34290" rtlCol="0" anchor="ctr">
            <a:noAutofit/>
          </a:bodyPr>
          <a:lstStyle/>
          <a:p>
            <a:pPr algn="ctr"/>
            <a:r>
              <a:rPr lang="nl-NL" sz="1000">
                <a:solidFill>
                  <a:schemeClr val="bg2">
                    <a:lumMod val="50000"/>
                  </a:schemeClr>
                </a:solidFill>
                <a:latin typeface="Inter" panose="02000503000000020004" pitchFamily="2" charset="0"/>
                <a:ea typeface="Inter" panose="02000503000000020004" pitchFamily="2" charset="0"/>
              </a:rPr>
              <a:t>Taalmodel (betaalde API)</a:t>
            </a:r>
          </a:p>
        </p:txBody>
      </p:sp>
      <p:pic>
        <p:nvPicPr>
          <p:cNvPr id="6" name="Afbeelding 5" descr="Afbeelding met Lettertype, Graphics, logo, grafische vormgeving">
            <a:extLst>
              <a:ext uri="{FF2B5EF4-FFF2-40B4-BE49-F238E27FC236}">
                <a16:creationId xmlns:a16="http://schemas.microsoft.com/office/drawing/2014/main" id="{60344757-EFE5-7566-68BA-56F0EF28A6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75355" y="4372898"/>
            <a:ext cx="2437088" cy="706375"/>
          </a:xfrm>
          <a:prstGeom prst="rect">
            <a:avLst/>
          </a:prstGeom>
        </p:spPr>
      </p:pic>
      <p:grpSp>
        <p:nvGrpSpPr>
          <p:cNvPr id="20" name="Groep 19">
            <a:extLst>
              <a:ext uri="{FF2B5EF4-FFF2-40B4-BE49-F238E27FC236}">
                <a16:creationId xmlns:a16="http://schemas.microsoft.com/office/drawing/2014/main" id="{31D1CF1B-BFC6-2824-0E41-426B728C4B41}"/>
              </a:ext>
            </a:extLst>
          </p:cNvPr>
          <p:cNvGrpSpPr/>
          <p:nvPr/>
        </p:nvGrpSpPr>
        <p:grpSpPr>
          <a:xfrm>
            <a:off x="5471293" y="4307232"/>
            <a:ext cx="753667" cy="971912"/>
            <a:chOff x="5460085" y="4278777"/>
            <a:chExt cx="753667" cy="971912"/>
          </a:xfrm>
        </p:grpSpPr>
        <p:pic>
          <p:nvPicPr>
            <p:cNvPr id="8" name="Picture 10" descr="Chat GPT AI Demo">
              <a:extLst>
                <a:ext uri="{FF2B5EF4-FFF2-40B4-BE49-F238E27FC236}">
                  <a16:creationId xmlns:a16="http://schemas.microsoft.com/office/drawing/2014/main" id="{AE841439-EB9D-9BE5-E490-93ADC4C51A39}"/>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0" b="100000" l="0" r="100000">
                          <a14:foregroundMark x1="25664" y1="27632" x2="25664" y2="27632"/>
                          <a14:foregroundMark x1="36873" y1="22807" x2="36873" y2="22807"/>
                          <a14:foregroundMark x1="46903" y1="25219" x2="46903" y2="25219"/>
                          <a14:foregroundMark x1="64012" y1="30921" x2="64012" y2="30921"/>
                          <a14:foregroundMark x1="49263" y1="33991" x2="49263" y2="33991"/>
                          <a14:foregroundMark x1="62537" y1="41228" x2="62537" y2="41228"/>
                          <a14:foregroundMark x1="52802" y1="45833" x2="52802" y2="45833"/>
                          <a14:foregroundMark x1="45428" y1="89035" x2="45428" y2="89035"/>
                          <a14:foregroundMark x1="41003" y1="91447" x2="41003" y2="91447"/>
                          <a14:foregroundMark x1="29204" y1="91228" x2="29204" y2="91228"/>
                          <a14:foregroundMark x1="17109" y1="86842" x2="17109" y2="86842"/>
                          <a14:foregroundMark x1="58112" y1="89254" x2="58112" y2="89254"/>
                          <a14:foregroundMark x1="74631" y1="87061" x2="74631" y2="87061"/>
                          <a14:foregroundMark x1="88496" y1="86404" x2="88496" y2="86404"/>
                          <a14:backgroundMark x1="75516" y1="89474" x2="75516" y2="89474"/>
                          <a14:backgroundMark x1="38053" y1="92325" x2="38053" y2="92325"/>
                        </a14:backgroundRemoval>
                      </a14:imgEffect>
                    </a14:imgLayer>
                  </a14:imgProps>
                </a:ext>
                <a:ext uri="{28A0092B-C50C-407E-A947-70E740481C1C}">
                  <a14:useLocalDpi xmlns:a14="http://schemas.microsoft.com/office/drawing/2010/main"/>
                </a:ext>
              </a:extLst>
            </a:blip>
            <a:srcRect/>
            <a:stretch/>
          </p:blipFill>
          <p:spPr bwMode="auto">
            <a:xfrm>
              <a:off x="5460085" y="4387487"/>
              <a:ext cx="642937" cy="863202"/>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descr="Afbeelding met tekst, symbool, vlag, Lettertype&#10;&#10;Automatisch gegenereerde beschrijving">
              <a:extLst>
                <a:ext uri="{FF2B5EF4-FFF2-40B4-BE49-F238E27FC236}">
                  <a16:creationId xmlns:a16="http://schemas.microsoft.com/office/drawing/2014/main" id="{67DD3BBA-5EDE-5F81-178A-348009A0256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9908" y="4278777"/>
              <a:ext cx="273844" cy="273844"/>
            </a:xfrm>
            <a:prstGeom prst="ellipse">
              <a:avLst/>
            </a:prstGeom>
          </p:spPr>
        </p:pic>
      </p:grpSp>
      <p:pic>
        <p:nvPicPr>
          <p:cNvPr id="14" name="Graphic 13">
            <a:extLst>
              <a:ext uri="{FF2B5EF4-FFF2-40B4-BE49-F238E27FC236}">
                <a16:creationId xmlns:a16="http://schemas.microsoft.com/office/drawing/2014/main" id="{77F97D34-546D-A81D-9792-3174F37174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9557" y="4444153"/>
            <a:ext cx="1941341" cy="642159"/>
          </a:xfrm>
          <a:prstGeom prst="rect">
            <a:avLst/>
          </a:prstGeom>
        </p:spPr>
      </p:pic>
      <p:sp>
        <p:nvSpPr>
          <p:cNvPr id="15" name="Tekstvak 14">
            <a:extLst>
              <a:ext uri="{FF2B5EF4-FFF2-40B4-BE49-F238E27FC236}">
                <a16:creationId xmlns:a16="http://schemas.microsoft.com/office/drawing/2014/main" id="{3191EFB3-CF70-0561-1B28-C11DDB24190C}"/>
              </a:ext>
            </a:extLst>
          </p:cNvPr>
          <p:cNvSpPr txBox="1"/>
          <p:nvPr/>
        </p:nvSpPr>
        <p:spPr>
          <a:xfrm>
            <a:off x="2812570" y="5497431"/>
            <a:ext cx="1751414" cy="273844"/>
          </a:xfrm>
          <a:prstGeom prst="rect">
            <a:avLst/>
          </a:prstGeom>
        </p:spPr>
        <p:txBody>
          <a:bodyPr vert="horz" wrap="square" lIns="68580" tIns="34290" rIns="68580" bIns="34290" rtlCol="0" anchor="ctr">
            <a:noAutofit/>
          </a:bodyPr>
          <a:lstStyle/>
          <a:p>
            <a:pPr algn="ctr"/>
            <a:r>
              <a:rPr lang="nl-NL" sz="1000">
                <a:solidFill>
                  <a:schemeClr val="bg2">
                    <a:lumMod val="50000"/>
                  </a:schemeClr>
                </a:solidFill>
                <a:latin typeface="Inter" panose="02000503000000020004" pitchFamily="2" charset="0"/>
                <a:ea typeface="Inter" panose="02000503000000020004" pitchFamily="2" charset="0"/>
              </a:rPr>
              <a:t>Open Source Taalmodel</a:t>
            </a:r>
          </a:p>
        </p:txBody>
      </p:sp>
      <p:pic>
        <p:nvPicPr>
          <p:cNvPr id="16" name="Afbeelding 15">
            <a:extLst>
              <a:ext uri="{FF2B5EF4-FFF2-40B4-BE49-F238E27FC236}">
                <a16:creationId xmlns:a16="http://schemas.microsoft.com/office/drawing/2014/main" id="{D037C188-A889-64C1-640C-E09F63760D7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40178" y="2246771"/>
            <a:ext cx="1649264" cy="1237900"/>
          </a:xfrm>
          <a:prstGeom prst="rect">
            <a:avLst/>
          </a:prstGeom>
        </p:spPr>
      </p:pic>
      <p:sp>
        <p:nvSpPr>
          <p:cNvPr id="17" name="Tekstvak 16">
            <a:extLst>
              <a:ext uri="{FF2B5EF4-FFF2-40B4-BE49-F238E27FC236}">
                <a16:creationId xmlns:a16="http://schemas.microsoft.com/office/drawing/2014/main" id="{AB424BAC-F2E7-E6C4-51BC-F23D343B7508}"/>
              </a:ext>
            </a:extLst>
          </p:cNvPr>
          <p:cNvSpPr txBox="1"/>
          <p:nvPr/>
        </p:nvSpPr>
        <p:spPr>
          <a:xfrm>
            <a:off x="7423964" y="3378599"/>
            <a:ext cx="2281692" cy="273844"/>
          </a:xfrm>
          <a:prstGeom prst="rect">
            <a:avLst/>
          </a:prstGeom>
        </p:spPr>
        <p:txBody>
          <a:bodyPr vert="horz" wrap="square" lIns="68580" tIns="34290" rIns="68580" bIns="34290" rtlCol="0" anchor="ctr">
            <a:noAutofit/>
          </a:bodyPr>
          <a:lstStyle/>
          <a:p>
            <a:pPr algn="ctr"/>
            <a:r>
              <a:rPr lang="nl-NL" sz="1000" dirty="0" err="1">
                <a:solidFill>
                  <a:schemeClr val="bg2">
                    <a:lumMod val="50000"/>
                  </a:schemeClr>
                </a:solidFill>
                <a:latin typeface="Inter" panose="02000503000000020004" pitchFamily="2" charset="0"/>
                <a:ea typeface="Inter" panose="02000503000000020004" pitchFamily="2" charset="0"/>
              </a:rPr>
              <a:t>Laravel</a:t>
            </a:r>
            <a:r>
              <a:rPr lang="nl-NL" sz="1000" dirty="0">
                <a:solidFill>
                  <a:schemeClr val="bg2">
                    <a:lumMod val="50000"/>
                  </a:schemeClr>
                </a:solidFill>
                <a:latin typeface="Inter" panose="02000503000000020004" pitchFamily="2" charset="0"/>
                <a:ea typeface="Inter" panose="02000503000000020004" pitchFamily="2" charset="0"/>
              </a:rPr>
              <a:t> </a:t>
            </a:r>
            <a:r>
              <a:rPr lang="nl-NL" sz="1000" dirty="0" err="1">
                <a:solidFill>
                  <a:schemeClr val="bg2">
                    <a:lumMod val="50000"/>
                  </a:schemeClr>
                </a:solidFill>
                <a:latin typeface="Inter" panose="02000503000000020004" pitchFamily="2" charset="0"/>
                <a:ea typeface="Inter" panose="02000503000000020004" pitchFamily="2" charset="0"/>
              </a:rPr>
              <a:t>Admin</a:t>
            </a:r>
            <a:r>
              <a:rPr lang="nl-NL" sz="1000" dirty="0">
                <a:solidFill>
                  <a:schemeClr val="bg2">
                    <a:lumMod val="50000"/>
                  </a:schemeClr>
                </a:solidFill>
                <a:latin typeface="Inter" panose="02000503000000020004" pitchFamily="2" charset="0"/>
                <a:ea typeface="Inter" panose="02000503000000020004" pitchFamily="2" charset="0"/>
              </a:rPr>
              <a:t> Panel</a:t>
            </a:r>
          </a:p>
        </p:txBody>
      </p:sp>
    </p:spTree>
    <p:extLst>
      <p:ext uri="{BB962C8B-B14F-4D97-AF65-F5344CB8AC3E}">
        <p14:creationId xmlns:p14="http://schemas.microsoft.com/office/powerpoint/2010/main" val="47682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109169-E535-4849-649A-66B3E8184B6D}"/>
              </a:ext>
            </a:extLst>
          </p:cNvPr>
          <p:cNvSpPr>
            <a:spLocks noGrp="1"/>
          </p:cNvSpPr>
          <p:nvPr>
            <p:ph type="title"/>
          </p:nvPr>
        </p:nvSpPr>
        <p:spPr/>
        <p:txBody>
          <a:bodyPr/>
          <a:lstStyle/>
          <a:p>
            <a:r>
              <a:rPr lang="nl-NL" dirty="0"/>
              <a:t>Doen jullie met ons mee?</a:t>
            </a:r>
          </a:p>
        </p:txBody>
      </p:sp>
      <p:sp>
        <p:nvSpPr>
          <p:cNvPr id="3" name="Tijdelijke aanduiding voor tekst 2">
            <a:extLst>
              <a:ext uri="{FF2B5EF4-FFF2-40B4-BE49-F238E27FC236}">
                <a16:creationId xmlns:a16="http://schemas.microsoft.com/office/drawing/2014/main" id="{6C271B0B-935B-54FB-4D3D-109523766F4D}"/>
              </a:ext>
            </a:extLst>
          </p:cNvPr>
          <p:cNvSpPr>
            <a:spLocks noGrp="1"/>
          </p:cNvSpPr>
          <p:nvPr>
            <p:ph type="body" sz="quarter" idx="10"/>
          </p:nvPr>
        </p:nvSpPr>
        <p:spPr/>
        <p:txBody>
          <a:bodyPr/>
          <a:lstStyle/>
          <a:p>
            <a:endParaRPr lang="nl-NL" dirty="0"/>
          </a:p>
        </p:txBody>
      </p:sp>
    </p:spTree>
    <p:extLst>
      <p:ext uri="{BB962C8B-B14F-4D97-AF65-F5344CB8AC3E}">
        <p14:creationId xmlns:p14="http://schemas.microsoft.com/office/powerpoint/2010/main" val="119018479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ADD2A3A-99C6-62E3-0057-A0E785A9849B}"/>
              </a:ext>
            </a:extLst>
          </p:cNvPr>
          <p:cNvSpPr>
            <a:spLocks noGrp="1"/>
          </p:cNvSpPr>
          <p:nvPr>
            <p:ph type="title"/>
          </p:nvPr>
        </p:nvSpPr>
        <p:spPr/>
        <p:txBody>
          <a:bodyPr/>
          <a:lstStyle/>
          <a:p>
            <a:r>
              <a:rPr lang="nl-NL" dirty="0"/>
              <a:t>Wij zoeken partners</a:t>
            </a:r>
          </a:p>
        </p:txBody>
      </p:sp>
      <p:sp>
        <p:nvSpPr>
          <p:cNvPr id="6" name="Tijdelijke aanduiding voor inhoud 5">
            <a:extLst>
              <a:ext uri="{FF2B5EF4-FFF2-40B4-BE49-F238E27FC236}">
                <a16:creationId xmlns:a16="http://schemas.microsoft.com/office/drawing/2014/main" id="{F4187AC3-7FDD-5F66-8CBC-69CA83A6B72D}"/>
              </a:ext>
            </a:extLst>
          </p:cNvPr>
          <p:cNvSpPr>
            <a:spLocks noGrp="1"/>
          </p:cNvSpPr>
          <p:nvPr>
            <p:ph idx="13"/>
          </p:nvPr>
        </p:nvSpPr>
        <p:spPr/>
        <p:txBody>
          <a:bodyPr/>
          <a:lstStyle/>
          <a:p>
            <a:r>
              <a:rPr lang="nl-NL" dirty="0"/>
              <a:t>Als SWIS </a:t>
            </a:r>
            <a:r>
              <a:rPr lang="nl-NL"/>
              <a:t>zitten </a:t>
            </a:r>
            <a:r>
              <a:rPr lang="nl-NL" dirty="0"/>
              <a:t>we voorin de AI trein.</a:t>
            </a:r>
          </a:p>
          <a:p>
            <a:r>
              <a:rPr lang="nl-NL" dirty="0"/>
              <a:t>We helpen </a:t>
            </a:r>
            <a:r>
              <a:rPr lang="nl-NL"/>
              <a:t>klanten </a:t>
            </a:r>
            <a:r>
              <a:rPr lang="nl-NL" dirty="0"/>
              <a:t>veilig te experimenteren met AI.</a:t>
            </a:r>
          </a:p>
          <a:p>
            <a:r>
              <a:rPr lang="nl-NL" dirty="0"/>
              <a:t>Wij delen graag ons product en kennis met jullie.</a:t>
            </a:r>
          </a:p>
          <a:p>
            <a:r>
              <a:rPr lang="nl-NL" dirty="0"/>
              <a:t>Ons product is ontwikkeld op </a:t>
            </a:r>
            <a:r>
              <a:rPr lang="nl-NL" dirty="0" err="1"/>
              <a:t>Laravel</a:t>
            </a:r>
            <a:r>
              <a:rPr lang="nl-NL" dirty="0"/>
              <a:t>, Filament en </a:t>
            </a:r>
            <a:r>
              <a:rPr lang="nl-NL" err="1"/>
              <a:t>VueJS</a:t>
            </a:r>
            <a:r>
              <a:rPr lang="nl-NL" dirty="0"/>
              <a:t>.</a:t>
            </a:r>
          </a:p>
          <a:p>
            <a:endParaRPr lang="nl-NL" dirty="0"/>
          </a:p>
        </p:txBody>
      </p:sp>
    </p:spTree>
    <p:extLst>
      <p:ext uri="{BB962C8B-B14F-4D97-AF65-F5344CB8AC3E}">
        <p14:creationId xmlns:p14="http://schemas.microsoft.com/office/powerpoint/2010/main" val="61899074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5FBA-35A9-E165-EF09-94F81EC400D1}"/>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A904E23-443E-08CC-4ACC-7B7FECD6626E}"/>
              </a:ext>
            </a:extLst>
          </p:cNvPr>
          <p:cNvSpPr>
            <a:spLocks noGrp="1"/>
          </p:cNvSpPr>
          <p:nvPr>
            <p:ph type="title"/>
          </p:nvPr>
        </p:nvSpPr>
        <p:spPr/>
        <p:txBody>
          <a:bodyPr/>
          <a:lstStyle/>
          <a:p>
            <a:r>
              <a:rPr lang="nl-NL"/>
              <a:t>Interesse?</a:t>
            </a:r>
          </a:p>
        </p:txBody>
      </p:sp>
      <p:sp>
        <p:nvSpPr>
          <p:cNvPr id="6" name="Tijdelijke aanduiding voor tekst 5">
            <a:extLst>
              <a:ext uri="{FF2B5EF4-FFF2-40B4-BE49-F238E27FC236}">
                <a16:creationId xmlns:a16="http://schemas.microsoft.com/office/drawing/2014/main" id="{E2171573-DC71-CD0D-F25A-1EA3E6720F5E}"/>
              </a:ext>
            </a:extLst>
          </p:cNvPr>
          <p:cNvSpPr>
            <a:spLocks noGrp="1"/>
          </p:cNvSpPr>
          <p:nvPr>
            <p:ph type="body" sz="quarter" idx="10"/>
          </p:nvPr>
        </p:nvSpPr>
        <p:spPr/>
        <p:txBody>
          <a:bodyPr/>
          <a:lstStyle/>
          <a:p>
            <a:r>
              <a:rPr lang="nl-NL"/>
              <a:t>Laten we een moment prikken!</a:t>
            </a:r>
          </a:p>
        </p:txBody>
      </p:sp>
      <p:pic>
        <p:nvPicPr>
          <p:cNvPr id="3" name="Graphic 2" descr="Questions outline">
            <a:extLst>
              <a:ext uri="{FF2B5EF4-FFF2-40B4-BE49-F238E27FC236}">
                <a16:creationId xmlns:a16="http://schemas.microsoft.com/office/drawing/2014/main" id="{C8875CA5-562F-90AB-4369-94C7D08C9C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7532" y="2057125"/>
            <a:ext cx="3393688" cy="3393688"/>
          </a:xfrm>
          <a:prstGeom prst="rect">
            <a:avLst/>
          </a:prstGeom>
        </p:spPr>
      </p:pic>
    </p:spTree>
    <p:extLst>
      <p:ext uri="{BB962C8B-B14F-4D97-AF65-F5344CB8AC3E}">
        <p14:creationId xmlns:p14="http://schemas.microsoft.com/office/powerpoint/2010/main" val="20238483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21422-2D57-1EE6-9008-662DEBDA109C}"/>
              </a:ext>
            </a:extLst>
          </p:cNvPr>
          <p:cNvSpPr>
            <a:spLocks noGrp="1"/>
          </p:cNvSpPr>
          <p:nvPr>
            <p:ph type="title"/>
          </p:nvPr>
        </p:nvSpPr>
        <p:spPr/>
        <p:txBody>
          <a:bodyPr/>
          <a:lstStyle/>
          <a:p>
            <a:r>
              <a:rPr lang="en-NL"/>
              <a:t>Handige links</a:t>
            </a:r>
          </a:p>
        </p:txBody>
      </p:sp>
      <p:sp>
        <p:nvSpPr>
          <p:cNvPr id="7" name="Content Placeholder 6">
            <a:extLst>
              <a:ext uri="{FF2B5EF4-FFF2-40B4-BE49-F238E27FC236}">
                <a16:creationId xmlns:a16="http://schemas.microsoft.com/office/drawing/2014/main" id="{1AFBC7DB-146B-0864-34E6-37A117BA3EAA}"/>
              </a:ext>
            </a:extLst>
          </p:cNvPr>
          <p:cNvSpPr>
            <a:spLocks noGrp="1"/>
          </p:cNvSpPr>
          <p:nvPr>
            <p:ph idx="13"/>
          </p:nvPr>
        </p:nvSpPr>
        <p:spPr/>
        <p:txBody>
          <a:bodyPr>
            <a:normAutofit fontScale="92500"/>
          </a:bodyPr>
          <a:lstStyle/>
          <a:p>
            <a:r>
              <a:rPr lang="en-NL" dirty="0"/>
              <a:t>Onderzoek effectiviteit Github Copilot - </a:t>
            </a:r>
            <a:r>
              <a:rPr lang="en-GB" dirty="0">
                <a:hlinkClick r:id="rId2"/>
              </a:rPr>
              <a:t>https://github.blog/news-insights/research/does-github-copilot-improve-code-quality-heres-what-the-data-says/</a:t>
            </a:r>
            <a:endParaRPr lang="en-GB" dirty="0"/>
          </a:p>
          <a:p>
            <a:r>
              <a:rPr lang="en-GB" dirty="0"/>
              <a:t>English is the new coding language - </a:t>
            </a:r>
            <a:r>
              <a:rPr lang="en-GB" dirty="0">
                <a:hlinkClick r:id="rId3"/>
              </a:rPr>
              <a:t>https://medium.com/towards-generative-ai/english-is-the-new-coding-language-case-studies-of-gen-ai-tools-built-with-zero-code-852a59b1106e</a:t>
            </a:r>
            <a:endParaRPr lang="en-GB" dirty="0"/>
          </a:p>
          <a:p>
            <a:r>
              <a:rPr lang="en-GB" dirty="0"/>
              <a:t>Postbus42.nl - </a:t>
            </a:r>
            <a:r>
              <a:rPr lang="en-GB" dirty="0">
                <a:hlinkClick r:id="rId4"/>
              </a:rPr>
              <a:t>https://postbus42.nl</a:t>
            </a:r>
            <a:r>
              <a:rPr lang="en-GB" dirty="0"/>
              <a:t> </a:t>
            </a:r>
          </a:p>
          <a:p>
            <a:r>
              <a:rPr lang="en-GB" dirty="0"/>
              <a:t>DLF vragen.ai - </a:t>
            </a:r>
            <a:r>
              <a:rPr lang="en-GB" dirty="0">
                <a:hlinkClick r:id="rId5"/>
              </a:rPr>
              <a:t>https://dlf.vragen.ai/conversation/d54f9529-05aa-4cf1-b727-00f420b49934</a:t>
            </a:r>
            <a:endParaRPr lang="en-GB" dirty="0"/>
          </a:p>
          <a:p>
            <a:r>
              <a:rPr lang="en-NL" dirty="0"/>
              <a:t>Time to 100m users - </a:t>
            </a:r>
            <a:r>
              <a:rPr lang="en-GB" dirty="0">
                <a:hlinkClick r:id="rId6"/>
              </a:rPr>
              <a:t>https://www.visualcapitalist.com/threads-100-million-users/</a:t>
            </a:r>
            <a:r>
              <a:rPr lang="en-GB" dirty="0"/>
              <a:t> </a:t>
            </a:r>
          </a:p>
          <a:p>
            <a:r>
              <a:rPr lang="en-GB" dirty="0"/>
              <a:t>SWIS – </a:t>
            </a:r>
            <a:r>
              <a:rPr lang="en-GB" dirty="0">
                <a:hlinkClick r:id="rId7"/>
              </a:rPr>
              <a:t>https://swis.nl</a:t>
            </a:r>
            <a:r>
              <a:rPr lang="en-GB" dirty="0"/>
              <a:t> </a:t>
            </a:r>
          </a:p>
          <a:p>
            <a:r>
              <a:rPr lang="en-GB" dirty="0"/>
              <a:t>Contact: Bing van Moorsel - </a:t>
            </a:r>
            <a:r>
              <a:rPr lang="en-GB" dirty="0">
                <a:hlinkClick r:id="rId8"/>
              </a:rPr>
              <a:t>bvanmoorsel@swis.nl</a:t>
            </a:r>
            <a:r>
              <a:rPr lang="en-GB" dirty="0"/>
              <a:t> </a:t>
            </a:r>
            <a:endParaRPr lang="en-NL" dirty="0"/>
          </a:p>
        </p:txBody>
      </p:sp>
    </p:spTree>
    <p:extLst>
      <p:ext uri="{BB962C8B-B14F-4D97-AF65-F5344CB8AC3E}">
        <p14:creationId xmlns:p14="http://schemas.microsoft.com/office/powerpoint/2010/main" val="120692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18B606-004B-0D44-B31A-DF0E3063416D}"/>
              </a:ext>
            </a:extLst>
          </p:cNvPr>
          <p:cNvSpPr>
            <a:spLocks noGrp="1"/>
          </p:cNvSpPr>
          <p:nvPr>
            <p:ph type="title"/>
          </p:nvPr>
        </p:nvSpPr>
        <p:spPr/>
        <p:txBody>
          <a:bodyPr/>
          <a:lstStyle/>
          <a:p>
            <a:endParaRPr lang="en-NL" dirty="0"/>
          </a:p>
        </p:txBody>
      </p:sp>
      <p:sp>
        <p:nvSpPr>
          <p:cNvPr id="10" name="Subtitle 9">
            <a:extLst>
              <a:ext uri="{FF2B5EF4-FFF2-40B4-BE49-F238E27FC236}">
                <a16:creationId xmlns:a16="http://schemas.microsoft.com/office/drawing/2014/main" id="{040090CE-EB3D-7648-8829-900F1B0D967F}"/>
              </a:ext>
            </a:extLst>
          </p:cNvPr>
          <p:cNvSpPr>
            <a:spLocks noGrp="1"/>
          </p:cNvSpPr>
          <p:nvPr>
            <p:ph type="subTitle" idx="1"/>
          </p:nvPr>
        </p:nvSpPr>
        <p:spPr/>
        <p:txBody>
          <a:bodyPr/>
          <a:lstStyle/>
          <a:p>
            <a:endParaRPr lang="en-NL"/>
          </a:p>
        </p:txBody>
      </p:sp>
      <p:sp>
        <p:nvSpPr>
          <p:cNvPr id="7" name="Content Placeholder 6">
            <a:extLst>
              <a:ext uri="{FF2B5EF4-FFF2-40B4-BE49-F238E27FC236}">
                <a16:creationId xmlns:a16="http://schemas.microsoft.com/office/drawing/2014/main" id="{EE41CD22-E8CC-1D40-94EC-D097CD1E38DD}"/>
              </a:ext>
            </a:extLst>
          </p:cNvPr>
          <p:cNvSpPr>
            <a:spLocks noGrp="1"/>
          </p:cNvSpPr>
          <p:nvPr>
            <p:ph idx="13"/>
          </p:nvPr>
        </p:nvSpPr>
        <p:spPr>
          <a:xfrm>
            <a:off x="720000" y="2160000"/>
            <a:ext cx="10800000" cy="3702050"/>
          </a:xfrm>
        </p:spPr>
        <p:txBody>
          <a:bodyPr/>
          <a:lstStyle/>
          <a:p>
            <a:endParaRPr lang="en-NL" dirty="0"/>
          </a:p>
        </p:txBody>
      </p:sp>
      <p:pic>
        <p:nvPicPr>
          <p:cNvPr id="4" name="Afbeelding 3">
            <a:extLst>
              <a:ext uri="{FF2B5EF4-FFF2-40B4-BE49-F238E27FC236}">
                <a16:creationId xmlns:a16="http://schemas.microsoft.com/office/drawing/2014/main" id="{70EE2EDC-9F44-3E7F-06F7-37EB419AE7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5960" y="438960"/>
            <a:ext cx="5980079" cy="5980079"/>
          </a:xfrm>
          <a:prstGeom prst="rect">
            <a:avLst/>
          </a:prstGeom>
        </p:spPr>
      </p:pic>
    </p:spTree>
    <p:extLst>
      <p:ext uri="{BB962C8B-B14F-4D97-AF65-F5344CB8AC3E}">
        <p14:creationId xmlns:p14="http://schemas.microsoft.com/office/powerpoint/2010/main" val="351135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F47FA3-B9CE-7906-BD95-2FBA2D1F0B6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22DF90E-CF47-C8C7-D8A6-6840E1536F82}"/>
              </a:ext>
            </a:extLst>
          </p:cNvPr>
          <p:cNvSpPr>
            <a:spLocks noGrp="1"/>
          </p:cNvSpPr>
          <p:nvPr>
            <p:ph type="title"/>
          </p:nvPr>
        </p:nvSpPr>
        <p:spPr/>
        <p:txBody>
          <a:bodyPr/>
          <a:lstStyle/>
          <a:p>
            <a:endParaRPr lang="en-NL" dirty="0"/>
          </a:p>
        </p:txBody>
      </p:sp>
      <p:sp>
        <p:nvSpPr>
          <p:cNvPr id="10" name="Subtitle 9">
            <a:extLst>
              <a:ext uri="{FF2B5EF4-FFF2-40B4-BE49-F238E27FC236}">
                <a16:creationId xmlns:a16="http://schemas.microsoft.com/office/drawing/2014/main" id="{6ED8FBD2-01D2-5417-B1D1-8C5504A93CF9}"/>
              </a:ext>
            </a:extLst>
          </p:cNvPr>
          <p:cNvSpPr>
            <a:spLocks noGrp="1"/>
          </p:cNvSpPr>
          <p:nvPr>
            <p:ph type="subTitle" idx="1"/>
          </p:nvPr>
        </p:nvSpPr>
        <p:spPr/>
        <p:txBody>
          <a:bodyPr/>
          <a:lstStyle/>
          <a:p>
            <a:endParaRPr lang="en-NL"/>
          </a:p>
        </p:txBody>
      </p:sp>
      <p:sp>
        <p:nvSpPr>
          <p:cNvPr id="7" name="Content Placeholder 6">
            <a:extLst>
              <a:ext uri="{FF2B5EF4-FFF2-40B4-BE49-F238E27FC236}">
                <a16:creationId xmlns:a16="http://schemas.microsoft.com/office/drawing/2014/main" id="{FAB03F96-C1E8-2B53-58F3-4048735475C2}"/>
              </a:ext>
            </a:extLst>
          </p:cNvPr>
          <p:cNvSpPr>
            <a:spLocks noGrp="1"/>
          </p:cNvSpPr>
          <p:nvPr>
            <p:ph idx="13"/>
          </p:nvPr>
        </p:nvSpPr>
        <p:spPr>
          <a:xfrm>
            <a:off x="720000" y="2160000"/>
            <a:ext cx="10800000" cy="3702050"/>
          </a:xfrm>
        </p:spPr>
        <p:txBody>
          <a:bodyPr/>
          <a:lstStyle/>
          <a:p>
            <a:endParaRPr lang="en-NL" dirty="0"/>
          </a:p>
        </p:txBody>
      </p:sp>
      <p:pic>
        <p:nvPicPr>
          <p:cNvPr id="4" name="Afbeelding 3">
            <a:extLst>
              <a:ext uri="{FF2B5EF4-FFF2-40B4-BE49-F238E27FC236}">
                <a16:creationId xmlns:a16="http://schemas.microsoft.com/office/drawing/2014/main" id="{7A0BFB4F-29D5-85BA-BF11-1F9F3B50796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05960" y="438960"/>
            <a:ext cx="5980079" cy="5980079"/>
          </a:xfrm>
          <a:prstGeom prst="rect">
            <a:avLst/>
          </a:prstGeom>
        </p:spPr>
      </p:pic>
    </p:spTree>
    <p:extLst>
      <p:ext uri="{BB962C8B-B14F-4D97-AF65-F5344CB8AC3E}">
        <p14:creationId xmlns:p14="http://schemas.microsoft.com/office/powerpoint/2010/main" val="37863535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7570E-C576-BDE7-CA01-CB9610DD2A0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421F9A8-6881-CBDF-EF7A-FA4E162DC607}"/>
              </a:ext>
            </a:extLst>
          </p:cNvPr>
          <p:cNvSpPr>
            <a:spLocks noGrp="1"/>
          </p:cNvSpPr>
          <p:nvPr>
            <p:ph type="title"/>
          </p:nvPr>
        </p:nvSpPr>
        <p:spPr/>
        <p:txBody>
          <a:bodyPr/>
          <a:lstStyle/>
          <a:p>
            <a:r>
              <a:rPr lang="nl-NL" dirty="0"/>
              <a:t>25 jaar SWIS in 1 </a:t>
            </a:r>
            <a:r>
              <a:rPr lang="nl-NL"/>
              <a:t>minuut</a:t>
            </a:r>
            <a:endParaRPr lang="en-NL" dirty="0"/>
          </a:p>
        </p:txBody>
      </p:sp>
      <p:sp>
        <p:nvSpPr>
          <p:cNvPr id="10" name="Subtitle 9">
            <a:extLst>
              <a:ext uri="{FF2B5EF4-FFF2-40B4-BE49-F238E27FC236}">
                <a16:creationId xmlns:a16="http://schemas.microsoft.com/office/drawing/2014/main" id="{8C80EFA9-D25F-B9B8-395C-5DA44E332B8F}"/>
              </a:ext>
            </a:extLst>
          </p:cNvPr>
          <p:cNvSpPr>
            <a:spLocks noGrp="1"/>
          </p:cNvSpPr>
          <p:nvPr>
            <p:ph type="subTitle" idx="1"/>
          </p:nvPr>
        </p:nvSpPr>
        <p:spPr/>
        <p:txBody>
          <a:bodyPr/>
          <a:lstStyle/>
          <a:p>
            <a:r>
              <a:rPr lang="nl-NL" dirty="0"/>
              <a:t>Wie zijn wij, waarom?</a:t>
            </a:r>
            <a:endParaRPr lang="en-NL" dirty="0"/>
          </a:p>
        </p:txBody>
      </p:sp>
      <p:sp>
        <p:nvSpPr>
          <p:cNvPr id="7" name="Content Placeholder 6">
            <a:extLst>
              <a:ext uri="{FF2B5EF4-FFF2-40B4-BE49-F238E27FC236}">
                <a16:creationId xmlns:a16="http://schemas.microsoft.com/office/drawing/2014/main" id="{A4153DD0-673A-A5C1-95C2-AF48D3EBD64F}"/>
              </a:ext>
            </a:extLst>
          </p:cNvPr>
          <p:cNvSpPr>
            <a:spLocks noGrp="1"/>
          </p:cNvSpPr>
          <p:nvPr>
            <p:ph idx="13"/>
          </p:nvPr>
        </p:nvSpPr>
        <p:spPr>
          <a:xfrm>
            <a:off x="720000" y="2160000"/>
            <a:ext cx="10800000" cy="3702050"/>
          </a:xfrm>
        </p:spPr>
        <p:txBody>
          <a:bodyPr/>
          <a:lstStyle/>
          <a:p>
            <a:r>
              <a:rPr lang="nl-NL" dirty="0"/>
              <a:t>In 1999 opgericht door Matthias Snoei, politicoloog.</a:t>
            </a:r>
          </a:p>
          <a:p>
            <a:r>
              <a:rPr lang="nl-NL" dirty="0"/>
              <a:t>De opkomst van het internet was “een nieuwe technische revolutie”</a:t>
            </a:r>
          </a:p>
          <a:p>
            <a:r>
              <a:rPr lang="nl-NL"/>
              <a:t>Gebruiken </a:t>
            </a:r>
            <a:r>
              <a:rPr lang="nl-NL" dirty="0"/>
              <a:t>we het web </a:t>
            </a:r>
            <a:r>
              <a:rPr lang="nl-NL"/>
              <a:t>om de </a:t>
            </a:r>
            <a:r>
              <a:rPr lang="nl-NL" dirty="0"/>
              <a:t>“</a:t>
            </a:r>
            <a:r>
              <a:rPr lang="nl-NL"/>
              <a:t>goeie</a:t>
            </a:r>
            <a:r>
              <a:rPr lang="nl-NL" dirty="0"/>
              <a:t>” </a:t>
            </a:r>
            <a:r>
              <a:rPr lang="nl-NL"/>
              <a:t>te laten winnen</a:t>
            </a:r>
            <a:r>
              <a:rPr lang="nl-NL" dirty="0"/>
              <a:t>.</a:t>
            </a:r>
          </a:p>
          <a:p>
            <a:endParaRPr lang="nl-NL" dirty="0"/>
          </a:p>
        </p:txBody>
      </p:sp>
      <p:pic>
        <p:nvPicPr>
          <p:cNvPr id="4098" name="Picture 2" descr="Autoriteit Persoonsgegevens (AP) – ToezichTTafel">
            <a:extLst>
              <a:ext uri="{FF2B5EF4-FFF2-40B4-BE49-F238E27FC236}">
                <a16:creationId xmlns:a16="http://schemas.microsoft.com/office/drawing/2014/main" id="{CDDA869A-FB75-5FC2-2DE3-3DFD04D384C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0000" y="3934231"/>
            <a:ext cx="2999146" cy="93489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elke toetsen en examens van het CvTE gaan door?">
            <a:extLst>
              <a:ext uri="{FF2B5EF4-FFF2-40B4-BE49-F238E27FC236}">
                <a16:creationId xmlns:a16="http://schemas.microsoft.com/office/drawing/2014/main" id="{515C8DAF-957D-EE8A-6C93-F3B4C9F550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1794" y="3513000"/>
            <a:ext cx="26003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 Nationale ombudsman | Zorgonline Amstelveen">
            <a:extLst>
              <a:ext uri="{FF2B5EF4-FFF2-40B4-BE49-F238E27FC236}">
                <a16:creationId xmlns:a16="http://schemas.microsoft.com/office/drawing/2014/main" id="{36C43528-89ED-0AE1-BAAB-DD09D69571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50854" y="3974474"/>
            <a:ext cx="1357390" cy="9820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elkom bij Naturalis - Naturalis">
            <a:extLst>
              <a:ext uri="{FF2B5EF4-FFF2-40B4-BE49-F238E27FC236}">
                <a16:creationId xmlns:a16="http://schemas.microsoft.com/office/drawing/2014/main" id="{630F3E60-9733-8057-F54F-17674F9A725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44770" y="5118066"/>
            <a:ext cx="1782303" cy="9673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boNed - Vitaal Bedrijf">
            <a:extLst>
              <a:ext uri="{FF2B5EF4-FFF2-40B4-BE49-F238E27FC236}">
                <a16:creationId xmlns:a16="http://schemas.microsoft.com/office/drawing/2014/main" id="{C2BE9010-FB59-3DCD-1D5A-3284C08DD44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78294" y="5150537"/>
            <a:ext cx="2283411" cy="118943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a:extLst>
              <a:ext uri="{FF2B5EF4-FFF2-40B4-BE49-F238E27FC236}">
                <a16:creationId xmlns:a16="http://schemas.microsoft.com/office/drawing/2014/main" id="{31B56CD4-10F4-D3AB-ACD4-BBC18A181A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12926" y="5288203"/>
            <a:ext cx="934897" cy="934897"/>
          </a:xfrm>
          <a:prstGeom prst="rect">
            <a:avLst/>
          </a:prstGeom>
        </p:spPr>
      </p:pic>
    </p:spTree>
    <p:extLst>
      <p:ext uri="{BB962C8B-B14F-4D97-AF65-F5344CB8AC3E}">
        <p14:creationId xmlns:p14="http://schemas.microsoft.com/office/powerpoint/2010/main" val="2465789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DAB1E-FB35-4A76-60B5-830A4AF2BC12}"/>
              </a:ext>
            </a:extLst>
          </p:cNvPr>
          <p:cNvSpPr>
            <a:spLocks noGrp="1"/>
          </p:cNvSpPr>
          <p:nvPr>
            <p:ph type="title"/>
          </p:nvPr>
        </p:nvSpPr>
        <p:spPr/>
        <p:txBody>
          <a:bodyPr/>
          <a:lstStyle/>
          <a:p>
            <a:endParaRPr lang="nl-NL"/>
          </a:p>
        </p:txBody>
      </p:sp>
      <p:sp>
        <p:nvSpPr>
          <p:cNvPr id="3" name="Ondertitel 2">
            <a:extLst>
              <a:ext uri="{FF2B5EF4-FFF2-40B4-BE49-F238E27FC236}">
                <a16:creationId xmlns:a16="http://schemas.microsoft.com/office/drawing/2014/main" id="{5573CEF7-5E10-3FD6-C765-D530B438535A}"/>
              </a:ext>
            </a:extLst>
          </p:cNvPr>
          <p:cNvSpPr>
            <a:spLocks noGrp="1"/>
          </p:cNvSpPr>
          <p:nvPr>
            <p:ph type="subTitle" idx="1"/>
          </p:nvPr>
        </p:nvSpPr>
        <p:spPr/>
        <p:txBody>
          <a:bodyPr/>
          <a:lstStyle/>
          <a:p>
            <a:endParaRPr lang="nl-NL"/>
          </a:p>
        </p:txBody>
      </p:sp>
      <p:sp>
        <p:nvSpPr>
          <p:cNvPr id="4" name="Tijdelijke aanduiding voor inhoud 3">
            <a:extLst>
              <a:ext uri="{FF2B5EF4-FFF2-40B4-BE49-F238E27FC236}">
                <a16:creationId xmlns:a16="http://schemas.microsoft.com/office/drawing/2014/main" id="{2E2128EB-BD55-707F-8800-02DBF5500671}"/>
              </a:ext>
            </a:extLst>
          </p:cNvPr>
          <p:cNvSpPr>
            <a:spLocks noGrp="1"/>
          </p:cNvSpPr>
          <p:nvPr>
            <p:ph idx="13"/>
          </p:nvPr>
        </p:nvSpPr>
        <p:spPr/>
        <p:txBody>
          <a:bodyPr/>
          <a:lstStyle/>
          <a:p>
            <a:endParaRPr lang="nl-NL"/>
          </a:p>
        </p:txBody>
      </p:sp>
      <p:pic>
        <p:nvPicPr>
          <p:cNvPr id="3074" name="Picture 2">
            <a:extLst>
              <a:ext uri="{FF2B5EF4-FFF2-40B4-BE49-F238E27FC236}">
                <a16:creationId xmlns:a16="http://schemas.microsoft.com/office/drawing/2014/main" id="{50CB38EC-9F04-F48D-0FC2-FC829E8F4F7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6433" y="-342064"/>
            <a:ext cx="13357647" cy="700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542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7E11F59-1F93-7FEC-A06F-C4A16C56B8AB}"/>
              </a:ext>
            </a:extLst>
          </p:cNvPr>
          <p:cNvSpPr>
            <a:spLocks noGrp="1"/>
          </p:cNvSpPr>
          <p:nvPr>
            <p:ph type="title"/>
          </p:nvPr>
        </p:nvSpPr>
        <p:spPr/>
        <p:txBody>
          <a:bodyPr/>
          <a:lstStyle/>
          <a:p>
            <a:r>
              <a:rPr lang="nl-NL" sz="6000" dirty="0"/>
              <a:t>Maar het internet verliest…</a:t>
            </a:r>
          </a:p>
        </p:txBody>
      </p:sp>
      <p:sp>
        <p:nvSpPr>
          <p:cNvPr id="6" name="Tijdelijke aanduiding voor tekst 5">
            <a:extLst>
              <a:ext uri="{FF2B5EF4-FFF2-40B4-BE49-F238E27FC236}">
                <a16:creationId xmlns:a16="http://schemas.microsoft.com/office/drawing/2014/main" id="{72179886-744C-65E2-C8A2-7E9DA40C7C02}"/>
              </a:ext>
            </a:extLst>
          </p:cNvPr>
          <p:cNvSpPr>
            <a:spLocks noGrp="1"/>
          </p:cNvSpPr>
          <p:nvPr>
            <p:ph type="body" sz="quarter" idx="10"/>
          </p:nvPr>
        </p:nvSpPr>
        <p:spPr/>
        <p:txBody>
          <a:bodyPr/>
          <a:lstStyle/>
          <a:p>
            <a:endParaRPr lang="nl-NL" dirty="0"/>
          </a:p>
        </p:txBody>
      </p:sp>
    </p:spTree>
    <p:extLst>
      <p:ext uri="{BB962C8B-B14F-4D97-AF65-F5344CB8AC3E}">
        <p14:creationId xmlns:p14="http://schemas.microsoft.com/office/powerpoint/2010/main" val="26878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163214-CD02-35FB-D78D-F0093450FD09}"/>
              </a:ext>
            </a:extLst>
          </p:cNvPr>
          <p:cNvSpPr>
            <a:spLocks noGrp="1"/>
          </p:cNvSpPr>
          <p:nvPr>
            <p:ph type="title"/>
          </p:nvPr>
        </p:nvSpPr>
        <p:spPr/>
        <p:txBody>
          <a:bodyPr/>
          <a:lstStyle/>
          <a:p>
            <a:endParaRPr lang="nl-NL"/>
          </a:p>
        </p:txBody>
      </p:sp>
      <p:sp>
        <p:nvSpPr>
          <p:cNvPr id="3" name="Ondertitel 2">
            <a:extLst>
              <a:ext uri="{FF2B5EF4-FFF2-40B4-BE49-F238E27FC236}">
                <a16:creationId xmlns:a16="http://schemas.microsoft.com/office/drawing/2014/main" id="{978B73F5-3E1D-9EF0-3A00-1952C5AD36EA}"/>
              </a:ext>
            </a:extLst>
          </p:cNvPr>
          <p:cNvSpPr>
            <a:spLocks noGrp="1"/>
          </p:cNvSpPr>
          <p:nvPr>
            <p:ph type="subTitle" idx="1"/>
          </p:nvPr>
        </p:nvSpPr>
        <p:spPr/>
        <p:txBody>
          <a:bodyPr/>
          <a:lstStyle/>
          <a:p>
            <a:endParaRPr lang="nl-NL"/>
          </a:p>
        </p:txBody>
      </p:sp>
      <p:sp>
        <p:nvSpPr>
          <p:cNvPr id="4" name="Tijdelijke aanduiding voor inhoud 3">
            <a:extLst>
              <a:ext uri="{FF2B5EF4-FFF2-40B4-BE49-F238E27FC236}">
                <a16:creationId xmlns:a16="http://schemas.microsoft.com/office/drawing/2014/main" id="{D81265E1-C543-BD6C-D02F-9352FFDBCB05}"/>
              </a:ext>
            </a:extLst>
          </p:cNvPr>
          <p:cNvSpPr>
            <a:spLocks noGrp="1"/>
          </p:cNvSpPr>
          <p:nvPr>
            <p:ph idx="13"/>
          </p:nvPr>
        </p:nvSpPr>
        <p:spPr/>
        <p:txBody>
          <a:bodyPr/>
          <a:lstStyle/>
          <a:p>
            <a:endParaRPr lang="nl-NL"/>
          </a:p>
        </p:txBody>
      </p:sp>
      <p:pic>
        <p:nvPicPr>
          <p:cNvPr id="6146" name="Picture 2">
            <a:extLst>
              <a:ext uri="{FF2B5EF4-FFF2-40B4-BE49-F238E27FC236}">
                <a16:creationId xmlns:a16="http://schemas.microsoft.com/office/drawing/2014/main" id="{28CA5579-B9E5-59B2-0173-B4608B4815F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223" y="0"/>
            <a:ext cx="12336445" cy="690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12403"/>
      </p:ext>
    </p:extLst>
  </p:cSld>
  <p:clrMapOvr>
    <a:masterClrMapping/>
  </p:clrMapOvr>
  <p:transition spd="slow">
    <p:push dir="u"/>
  </p:transition>
</p:sld>
</file>

<file path=ppt/theme/theme1.xml><?xml version="1.0" encoding="utf-8"?>
<a:theme xmlns:a="http://schemas.openxmlformats.org/drawingml/2006/main" name="SWIS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WIS 2022 - Fonts">
      <a:majorFont>
        <a:latin typeface="Inter Black"/>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 Basis Presentatie.potx" id="{17D43D48-E503-4F80-807F-2366EC850EBF}" vid="{88189258-E7D4-40C0-B735-3FD90F3A19F2}"/>
    </a:ext>
  </a:extLst>
</a:theme>
</file>

<file path=ppt/theme/theme2.xml><?xml version="1.0" encoding="utf-8"?>
<a:theme xmlns:a="http://schemas.openxmlformats.org/drawingml/2006/main" name="Aangepast ontwerp">
  <a:themeElements>
    <a:clrScheme name="SWIS huisstijl 2022">
      <a:dk1>
        <a:srgbClr val="000000"/>
      </a:dk1>
      <a:lt1>
        <a:srgbClr val="FFFFFF"/>
      </a:lt1>
      <a:dk2>
        <a:srgbClr val="000000"/>
      </a:dk2>
      <a:lt2>
        <a:srgbClr val="FFFFFF"/>
      </a:lt2>
      <a:accent1>
        <a:srgbClr val="1635A3"/>
      </a:accent1>
      <a:accent2>
        <a:srgbClr val="4EAAB5"/>
      </a:accent2>
      <a:accent3>
        <a:srgbClr val="49A133"/>
      </a:accent3>
      <a:accent4>
        <a:srgbClr val="F5F4F8"/>
      </a:accent4>
      <a:accent5>
        <a:srgbClr val="999999"/>
      </a:accent5>
      <a:accent6>
        <a:srgbClr val="444444"/>
      </a:accent6>
      <a:hlink>
        <a:srgbClr val="1535A2"/>
      </a:hlink>
      <a:folHlink>
        <a:srgbClr val="1635A2"/>
      </a:folHlink>
    </a:clrScheme>
    <a:fontScheme name="SWIS 2022 - Fonts">
      <a:majorFont>
        <a:latin typeface="Inter Black"/>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 Basis Presentatie.potx" id="{17D43D48-E503-4F80-807F-2366EC850EBF}" vid="{1FF728EC-8AFE-4570-AD20-0816D3801AAE}"/>
    </a:ext>
  </a:extLst>
</a:theme>
</file>

<file path=ppt/theme/theme3.xml><?xml version="1.0" encoding="utf-8"?>
<a:theme xmlns:a="http://schemas.openxmlformats.org/drawingml/2006/main" name="SWIS Powerpoint Full Color">
  <a:themeElements>
    <a:clrScheme name="SWIS huisstijl 2022">
      <a:dk1>
        <a:srgbClr val="000000"/>
      </a:dk1>
      <a:lt1>
        <a:srgbClr val="FFFFFF"/>
      </a:lt1>
      <a:dk2>
        <a:srgbClr val="000000"/>
      </a:dk2>
      <a:lt2>
        <a:srgbClr val="FFFFFF"/>
      </a:lt2>
      <a:accent1>
        <a:srgbClr val="1635A3"/>
      </a:accent1>
      <a:accent2>
        <a:srgbClr val="4EAAB5"/>
      </a:accent2>
      <a:accent3>
        <a:srgbClr val="49A133"/>
      </a:accent3>
      <a:accent4>
        <a:srgbClr val="F5F4F8"/>
      </a:accent4>
      <a:accent5>
        <a:srgbClr val="999999"/>
      </a:accent5>
      <a:accent6>
        <a:srgbClr val="444444"/>
      </a:accent6>
      <a:hlink>
        <a:srgbClr val="1535A2"/>
      </a:hlink>
      <a:folHlink>
        <a:srgbClr val="1635A2"/>
      </a:folHlink>
    </a:clrScheme>
    <a:fontScheme name="SWIS 2022 - Fonts">
      <a:majorFont>
        <a:latin typeface="Inter Black"/>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 Basis Presentatie.potx" id="{17D43D48-E503-4F80-807F-2366EC850EBF}" vid="{46B41FF4-9E72-4121-A3CC-B3472D23A08B}"/>
    </a:ext>
  </a:extLst>
</a:theme>
</file>

<file path=ppt/theme/theme4.xml><?xml version="1.0" encoding="utf-8"?>
<a:theme xmlns:a="http://schemas.openxmlformats.org/drawingml/2006/main" name="1_Aangepast ontwerp">
  <a:themeElements>
    <a:clrScheme name="SWIS huisstijl 2022">
      <a:dk1>
        <a:srgbClr val="000000"/>
      </a:dk1>
      <a:lt1>
        <a:srgbClr val="FFFFFF"/>
      </a:lt1>
      <a:dk2>
        <a:srgbClr val="000000"/>
      </a:dk2>
      <a:lt2>
        <a:srgbClr val="FFFFFF"/>
      </a:lt2>
      <a:accent1>
        <a:srgbClr val="1635A3"/>
      </a:accent1>
      <a:accent2>
        <a:srgbClr val="4EAAB5"/>
      </a:accent2>
      <a:accent3>
        <a:srgbClr val="49A133"/>
      </a:accent3>
      <a:accent4>
        <a:srgbClr val="F5F4F8"/>
      </a:accent4>
      <a:accent5>
        <a:srgbClr val="999999"/>
      </a:accent5>
      <a:accent6>
        <a:srgbClr val="444444"/>
      </a:accent6>
      <a:hlink>
        <a:srgbClr val="1535A2"/>
      </a:hlink>
      <a:folHlink>
        <a:srgbClr val="1635A2"/>
      </a:folHlink>
    </a:clrScheme>
    <a:fontScheme name="SWIS 2022 - Fonts">
      <a:majorFont>
        <a:latin typeface="Inter Black"/>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 Basis Presentatie.potx" id="{17D43D48-E503-4F80-807F-2366EC850EBF}" vid="{1FF728EC-8AFE-4570-AD20-0816D3801AAE}"/>
    </a:ext>
  </a:extLst>
</a:theme>
</file>

<file path=ppt/theme/theme5.xml><?xml version="1.0" encoding="utf-8"?>
<a:theme xmlns:a="http://schemas.openxmlformats.org/drawingml/2006/main" name="2_Aangepast ontwerp">
  <a:themeElements>
    <a:clrScheme name="SWIS huisstijl 2022">
      <a:dk1>
        <a:srgbClr val="000000"/>
      </a:dk1>
      <a:lt1>
        <a:srgbClr val="FFFFFF"/>
      </a:lt1>
      <a:dk2>
        <a:srgbClr val="000000"/>
      </a:dk2>
      <a:lt2>
        <a:srgbClr val="FFFFFF"/>
      </a:lt2>
      <a:accent1>
        <a:srgbClr val="1635A3"/>
      </a:accent1>
      <a:accent2>
        <a:srgbClr val="4EAAB5"/>
      </a:accent2>
      <a:accent3>
        <a:srgbClr val="49A133"/>
      </a:accent3>
      <a:accent4>
        <a:srgbClr val="F5F4F8"/>
      </a:accent4>
      <a:accent5>
        <a:srgbClr val="999999"/>
      </a:accent5>
      <a:accent6>
        <a:srgbClr val="444444"/>
      </a:accent6>
      <a:hlink>
        <a:srgbClr val="1535A2"/>
      </a:hlink>
      <a:folHlink>
        <a:srgbClr val="1635A2"/>
      </a:folHlink>
    </a:clrScheme>
    <a:fontScheme name="SWIS 2022 - Fonts">
      <a:majorFont>
        <a:latin typeface="Inter Black"/>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 Basis Presentatie v1.1 [hersteld]" id="{CC0EE03B-FD80-45DB-89DD-2576D8833791}" vid="{CBF2471B-9723-48D1-83D3-9C98F4661B87}"/>
    </a:ext>
  </a:extLst>
</a:theme>
</file>

<file path=ppt/theme/theme6.xml><?xml version="1.0" encoding="utf-8"?>
<a:theme xmlns:a="http://schemas.openxmlformats.org/drawingml/2006/main" name="Kantoorthema">
  <a:themeElements>
    <a:clrScheme name="Vragen AI thema">
      <a:dk1>
        <a:srgbClr val="000000"/>
      </a:dk1>
      <a:lt1>
        <a:srgbClr val="FFFFFF"/>
      </a:lt1>
      <a:dk2>
        <a:srgbClr val="2EA060"/>
      </a:dk2>
      <a:lt2>
        <a:srgbClr val="E8E8E8"/>
      </a:lt2>
      <a:accent1>
        <a:srgbClr val="0E1EA3"/>
      </a:accent1>
      <a:accent2>
        <a:srgbClr val="2EA060"/>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t">
        <a:noAutofit/>
      </a:bodyPr>
      <a:lstStyle>
        <a:defPPr algn="l">
          <a:defRPr sz="1200" dirty="0" smtClean="0">
            <a:solidFill>
              <a:srgbClr val="616161"/>
            </a:solidFill>
          </a:defRPr>
        </a:defPPr>
      </a:lstStyle>
    </a:txDef>
  </a:objectDefaults>
  <a:extraClrSchemeLst/>
  <a:extLst>
    <a:ext uri="{05A4C25C-085E-4340-85A3-A5531E510DB2}">
      <thm15:themeFamily xmlns:thm15="http://schemas.microsoft.com/office/thememl/2012/main" name="VragenAI powerpoint v1.0 - werkbestand" id="{CBDD9660-EC3E-274E-84B3-D37A771489CF}" vid="{C65BD986-04BA-7141-AFE4-D9C36988F8A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LCPolicyLabelClientValue xmlns="71ac08c1-34d4-40dd-86e6-5bda0abcb6a4" xsi:nil="true"/>
    <DLCPolicyLabelLock xmlns="71ac08c1-34d4-40dd-86e6-5bda0abcb6a4" xsi:nil="true"/>
    <DLCPolicyLabelValue xmlns="71ac08c1-34d4-40dd-86e6-5bda0abcb6a4">17.0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5BD7BC70F90A45B3BEC7FF19E74FEE" ma:contentTypeVersion="12" ma:contentTypeDescription="Een nieuw document maken." ma:contentTypeScope="" ma:versionID="98b51b8cc05513851ec8cb780b8885c0">
  <xsd:schema xmlns:xsd="http://www.w3.org/2001/XMLSchema" xmlns:xs="http://www.w3.org/2001/XMLSchema" xmlns:p="http://schemas.microsoft.com/office/2006/metadata/properties" xmlns:ns1="http://schemas.microsoft.com/sharepoint/v3" xmlns:ns2="71ac08c1-34d4-40dd-86e6-5bda0abcb6a4" targetNamespace="http://schemas.microsoft.com/office/2006/metadata/properties" ma:root="true" ma:fieldsID="9dac52ab089e0f79f2bc6a1c125ad194" ns1:_="" ns2:_="">
    <xsd:import namespace="http://schemas.microsoft.com/sharepoint/v3"/>
    <xsd:import namespace="71ac08c1-34d4-40dd-86e6-5bda0abcb6a4"/>
    <xsd:element name="properties">
      <xsd:complexType>
        <xsd:sequence>
          <xsd:element name="documentManagement">
            <xsd:complexType>
              <xsd:all>
                <xsd:element ref="ns2:MediaServiceMetadata" minOccurs="0"/>
                <xsd:element ref="ns2:MediaServiceFastMetadata" minOccurs="0"/>
                <xsd:element ref="ns1:_dlc_Exempt" minOccurs="0"/>
                <xsd:element ref="ns2:DLCPolicyLabelValue" minOccurs="0"/>
                <xsd:element ref="ns2:DLCPolicyLabelClientValue" minOccurs="0"/>
                <xsd:element ref="ns2:DLCPolicyLabelLock"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Van beleid uitgeslote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1ac08c1-34d4-40dd-86e6-5bda0abcb6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LCPolicyLabelValue" ma:index="11" nillable="true" ma:displayName="Label" ma:description="Hier wordt de huidige waarde van het label opgeslagen."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Welke versie is dit document vanuit aangemaakt. Te gebruiken voor templates zodat we weten welke versie is gebruikt.</p:Description>
  <p:Statement>Welke versie is dit document vanuit aangemaakt. Te gebruiken voor templates zodat we weten welke versie is gebruikt.</p:Statement>
  <p:PolicyItems>
    <p:PolicyItem featureId="Microsoft.Office.RecordsManagement.PolicyFeatures.PolicyLabel" staticId="0x0101004A5BD7BC70F90A45B3BEC7FF19E74FEE|2097993778" UniqueId="55a74c62-9950-413f-bec7-dfc3f5e6bc1f">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31672EFC-CC6D-4BBB-A82F-845D427A4C33}">
  <ds:schemaRefs>
    <ds:schemaRef ds:uri="71ac08c1-34d4-40dd-86e6-5bda0abcb6a4"/>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A321FDD8-532B-4517-A89E-C536F539B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c08c1-34d4-40dd-86e6-5bda0abcb6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64B185-5230-41B2-9325-45253A5F3E93}">
  <ds:schemaRefs>
    <ds:schemaRef ds:uri="http://schemas.microsoft.com/sharepoint/v3/contenttype/forms"/>
  </ds:schemaRefs>
</ds:datastoreItem>
</file>

<file path=customXml/itemProps4.xml><?xml version="1.0" encoding="utf-8"?>
<ds:datastoreItem xmlns:ds="http://schemas.openxmlformats.org/officeDocument/2006/customXml" ds:itemID="{4223759C-C1EE-440D-BAA8-6A07A1B9515A}">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SWIS Basis Presentatie</Template>
  <TotalTime>5957</TotalTime>
  <Words>574</Words>
  <Application>Microsoft Office PowerPoint</Application>
  <PresentationFormat>Breedbeeld</PresentationFormat>
  <Paragraphs>93</Paragraphs>
  <Slides>34</Slides>
  <Notes>0</Notes>
  <HiddenSlides>2</HiddenSlides>
  <MMClips>0</MMClips>
  <ScaleCrop>false</ScaleCrop>
  <HeadingPairs>
    <vt:vector size="6" baseType="variant">
      <vt:variant>
        <vt:lpstr>Gebruikte lettertypen</vt:lpstr>
      </vt:variant>
      <vt:variant>
        <vt:i4>7</vt:i4>
      </vt:variant>
      <vt:variant>
        <vt:lpstr>Thema</vt:lpstr>
      </vt:variant>
      <vt:variant>
        <vt:i4>6</vt:i4>
      </vt:variant>
      <vt:variant>
        <vt:lpstr>Diatitels</vt:lpstr>
      </vt:variant>
      <vt:variant>
        <vt:i4>34</vt:i4>
      </vt:variant>
    </vt:vector>
  </HeadingPairs>
  <TitlesOfParts>
    <vt:vector size="47" baseType="lpstr">
      <vt:lpstr>Inter</vt:lpstr>
      <vt:lpstr>Inter SemiBold</vt:lpstr>
      <vt:lpstr>Arial</vt:lpstr>
      <vt:lpstr>Aptos</vt:lpstr>
      <vt:lpstr>Inter Black</vt:lpstr>
      <vt:lpstr>Wingdings</vt:lpstr>
      <vt:lpstr>Inter Medium</vt:lpstr>
      <vt:lpstr>SWIS 2022</vt:lpstr>
      <vt:lpstr>Aangepast ontwerp</vt:lpstr>
      <vt:lpstr>SWIS Powerpoint Full Color</vt:lpstr>
      <vt:lpstr>1_Aangepast ontwerp</vt:lpstr>
      <vt:lpstr>2_Aangepast ontwerp</vt:lpstr>
      <vt:lpstr>Kantoorthema</vt:lpstr>
      <vt:lpstr>PowerPoint-presentatie</vt:lpstr>
      <vt:lpstr>AI en de effecten hiervan in maatwerksoftware</vt:lpstr>
      <vt:lpstr>Even voorstellen</vt:lpstr>
      <vt:lpstr>PowerPoint-presentatie</vt:lpstr>
      <vt:lpstr>PowerPoint-presentatie</vt:lpstr>
      <vt:lpstr>25 jaar SWIS in 1 minuut</vt:lpstr>
      <vt:lpstr>PowerPoint-presentatie</vt:lpstr>
      <vt:lpstr>Maar het internet verliest…</vt:lpstr>
      <vt:lpstr>PowerPoint-presentatie</vt:lpstr>
      <vt:lpstr>Web Milestones</vt:lpstr>
      <vt:lpstr>De snelheid van verandering</vt:lpstr>
      <vt:lpstr>AI bedreigt het creatieve stuk van de mens</vt:lpstr>
      <vt:lpstr>We weten dat het werkt, maar niet hoe   </vt:lpstr>
      <vt:lpstr>De Big 5 zijn in een AI oorlog beland</vt:lpstr>
      <vt:lpstr>Wat betekent het voor ons?</vt:lpstr>
      <vt:lpstr>PowerPoint-presentatie</vt:lpstr>
      <vt:lpstr>Een paradigma verschuiving</vt:lpstr>
      <vt:lpstr>Het web wordt conversationeel</vt:lpstr>
      <vt:lpstr>Wat veranderd er?</vt:lpstr>
      <vt:lpstr>PowerPoint-presentatie</vt:lpstr>
      <vt:lpstr>Hoe spelen wij hier op in?</vt:lpstr>
      <vt:lpstr>Retrieval Augmented Generation</vt:lpstr>
      <vt:lpstr>De zoekmachine die  websitebezoekers blij maakt</vt:lpstr>
      <vt:lpstr>Waarom vragen het  nieuwe zoeken is</vt:lpstr>
      <vt:lpstr>166 zoekresultaten</vt:lpstr>
      <vt:lpstr>Geen zoekresultaten</vt:lpstr>
      <vt:lpstr>Vraag het als</vt:lpstr>
      <vt:lpstr>PowerPoint-presentatie</vt:lpstr>
      <vt:lpstr>PowerPoint-presentatie</vt:lpstr>
      <vt:lpstr>De techniek</vt:lpstr>
      <vt:lpstr>Doen jullie met ons mee?</vt:lpstr>
      <vt:lpstr>Wij zoeken partners</vt:lpstr>
      <vt:lpstr>Interesse?</vt:lpstr>
      <vt:lpstr>Handige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Bing van Moorsel</dc:creator>
  <cp:lastModifiedBy>Bing van Moorsel</cp:lastModifiedBy>
  <cp:revision>2</cp:revision>
  <dcterms:created xsi:type="dcterms:W3CDTF">2024-11-20T13:17:12Z</dcterms:created>
  <dcterms:modified xsi:type="dcterms:W3CDTF">2024-11-25T12:29:59Z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0x0101004A5BD7BC70F90A45B3BEC7FF19E74FEE</vt:lpwstr>
  </property>
</Properties>
</file>